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png"/>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19.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99.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9" r:id="rId4"/>
    <p:sldId id="258" r:id="rId5"/>
    <p:sldId id="260" r:id="rId6"/>
    <p:sldId id="261" r:id="rId7"/>
    <p:sldId id="275" r:id="rId8"/>
    <p:sldId id="274" r:id="rId9"/>
    <p:sldId id="262" r:id="rId10"/>
    <p:sldId id="276" r:id="rId11"/>
    <p:sldId id="264" r:id="rId12"/>
    <p:sldId id="265" r:id="rId13"/>
    <p:sldId id="266" r:id="rId14"/>
    <p:sldId id="278" r:id="rId15"/>
    <p:sldId id="267" r:id="rId16"/>
    <p:sldId id="263" r:id="rId17"/>
    <p:sldId id="268" r:id="rId18"/>
    <p:sldId id="269" r:id="rId19"/>
    <p:sldId id="277" r:id="rId20"/>
    <p:sldId id="270" r:id="rId21"/>
    <p:sldId id="271" r:id="rId22"/>
    <p:sldId id="283" r:id="rId23"/>
    <p:sldId id="272" r:id="rId24"/>
    <p:sldId id="273" r:id="rId25"/>
    <p:sldId id="280" r:id="rId26"/>
    <p:sldId id="284" r:id="rId27"/>
    <p:sldId id="279" r:id="rId28"/>
    <p:sldId id="282" r:id="rId29"/>
    <p:sldId id="281"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3DC85-EF07-449A-ABE7-E80E27D183BC}" v="93" dt="2024-09-13T22:14:33.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9" autoAdjust="0"/>
    <p:restoredTop sz="85953" autoAdjust="0"/>
  </p:normalViewPr>
  <p:slideViewPr>
    <p:cSldViewPr snapToGrid="0">
      <p:cViewPr varScale="1">
        <p:scale>
          <a:sx n="66" d="100"/>
          <a:sy n="66"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Bruce" userId="0def1e9817b05d94" providerId="LiveId" clId="{2773DC85-EF07-449A-ABE7-E80E27D183BC}"/>
    <pc:docChg chg="undo custSel addSld delSld modSld">
      <pc:chgData name="Tim Bruce" userId="0def1e9817b05d94" providerId="LiveId" clId="{2773DC85-EF07-449A-ABE7-E80E27D183BC}" dt="2024-09-13T22:12:32.374" v="3837" actId="20577"/>
      <pc:docMkLst>
        <pc:docMk/>
      </pc:docMkLst>
      <pc:sldChg chg="addSp delSp modSp mod">
        <pc:chgData name="Tim Bruce" userId="0def1e9817b05d94" providerId="LiveId" clId="{2773DC85-EF07-449A-ABE7-E80E27D183BC}" dt="2024-09-12T17:53:11.539" v="3151" actId="21"/>
        <pc:sldMkLst>
          <pc:docMk/>
          <pc:sldMk cId="3976424844" sldId="256"/>
        </pc:sldMkLst>
        <pc:spChg chg="mod">
          <ac:chgData name="Tim Bruce" userId="0def1e9817b05d94" providerId="LiveId" clId="{2773DC85-EF07-449A-ABE7-E80E27D183BC}" dt="2024-09-12T17:51:52.723" v="3146" actId="14100"/>
          <ac:spMkLst>
            <pc:docMk/>
            <pc:sldMk cId="3976424844" sldId="256"/>
            <ac:spMk id="2" creationId="{DAEDD52F-58D4-5AEF-5AA3-D380B102444B}"/>
          </ac:spMkLst>
        </pc:spChg>
        <pc:spChg chg="del mod">
          <ac:chgData name="Tim Bruce" userId="0def1e9817b05d94" providerId="LiveId" clId="{2773DC85-EF07-449A-ABE7-E80E27D183BC}" dt="2024-09-12T17:52:17.789" v="3149" actId="21"/>
          <ac:spMkLst>
            <pc:docMk/>
            <pc:sldMk cId="3976424844" sldId="256"/>
            <ac:spMk id="3" creationId="{30016A79-AA9D-549D-41F7-22D16534B912}"/>
          </ac:spMkLst>
        </pc:spChg>
        <pc:spChg chg="add mod">
          <ac:chgData name="Tim Bruce" userId="0def1e9817b05d94" providerId="LiveId" clId="{2773DC85-EF07-449A-ABE7-E80E27D183BC}" dt="2024-09-10T13:57:21.610" v="1347" actId="1076"/>
          <ac:spMkLst>
            <pc:docMk/>
            <pc:sldMk cId="3976424844" sldId="256"/>
            <ac:spMk id="4" creationId="{AED5A323-17DD-9C2D-F491-91DEC109A7C2}"/>
          </ac:spMkLst>
        </pc:spChg>
        <pc:spChg chg="mod">
          <ac:chgData name="Tim Bruce" userId="0def1e9817b05d94" providerId="LiveId" clId="{2773DC85-EF07-449A-ABE7-E80E27D183BC}" dt="2024-09-12T17:52:47.265" v="3150" actId="14100"/>
          <ac:spMkLst>
            <pc:docMk/>
            <pc:sldMk cId="3976424844" sldId="256"/>
            <ac:spMk id="6" creationId="{54876A6F-F1F1-8B8B-73BC-5193B12A6457}"/>
          </ac:spMkLst>
        </pc:spChg>
        <pc:spChg chg="add del mod">
          <ac:chgData name="Tim Bruce" userId="0def1e9817b05d94" providerId="LiveId" clId="{2773DC85-EF07-449A-ABE7-E80E27D183BC}" dt="2024-09-12T17:53:11.539" v="3151" actId="21"/>
          <ac:spMkLst>
            <pc:docMk/>
            <pc:sldMk cId="3976424844" sldId="256"/>
            <ac:spMk id="9" creationId="{2EE0B165-4C12-4963-696F-5E12A2468081}"/>
          </ac:spMkLst>
        </pc:spChg>
        <pc:picChg chg="mod">
          <ac:chgData name="Tim Bruce" userId="0def1e9817b05d94" providerId="LiveId" clId="{2773DC85-EF07-449A-ABE7-E80E27D183BC}" dt="2024-09-10T13:57:29.252" v="1348" actId="1076"/>
          <ac:picMkLst>
            <pc:docMk/>
            <pc:sldMk cId="3976424844" sldId="256"/>
            <ac:picMk id="5" creationId="{7A35A260-3FE1-DD7F-DFA1-A0518392B486}"/>
          </ac:picMkLst>
        </pc:picChg>
      </pc:sldChg>
      <pc:sldChg chg="addSp modSp mod modNotesTx">
        <pc:chgData name="Tim Bruce" userId="0def1e9817b05d94" providerId="LiveId" clId="{2773DC85-EF07-449A-ABE7-E80E27D183BC}" dt="2024-09-13T01:47:10.300" v="3242" actId="20577"/>
        <pc:sldMkLst>
          <pc:docMk/>
          <pc:sldMk cId="1185544801" sldId="257"/>
        </pc:sldMkLst>
        <pc:spChg chg="mod">
          <ac:chgData name="Tim Bruce" userId="0def1e9817b05d94" providerId="LiveId" clId="{2773DC85-EF07-449A-ABE7-E80E27D183BC}" dt="2024-09-13T01:47:10.300" v="3242" actId="20577"/>
          <ac:spMkLst>
            <pc:docMk/>
            <pc:sldMk cId="1185544801" sldId="257"/>
            <ac:spMk id="2" creationId="{ED4195AB-21B7-087D-2A3E-27BFD781F9D3}"/>
          </ac:spMkLst>
        </pc:spChg>
        <pc:picChg chg="add mod">
          <ac:chgData name="Tim Bruce" userId="0def1e9817b05d94" providerId="LiveId" clId="{2773DC85-EF07-449A-ABE7-E80E27D183BC}" dt="2024-09-05T00:26:56.474" v="3" actId="1076"/>
          <ac:picMkLst>
            <pc:docMk/>
            <pc:sldMk cId="1185544801" sldId="257"/>
            <ac:picMk id="3" creationId="{798A9860-55B7-30B5-375A-6E252F84E740}"/>
          </ac:picMkLst>
        </pc:picChg>
      </pc:sldChg>
      <pc:sldChg chg="addSp modSp mod modNotesTx">
        <pc:chgData name="Tim Bruce" userId="0def1e9817b05d94" providerId="LiveId" clId="{2773DC85-EF07-449A-ABE7-E80E27D183BC}" dt="2024-09-12T17:57:31.012" v="3225" actId="20577"/>
        <pc:sldMkLst>
          <pc:docMk/>
          <pc:sldMk cId="3895536959" sldId="258"/>
        </pc:sldMkLst>
        <pc:spChg chg="mod">
          <ac:chgData name="Tim Bruce" userId="0def1e9817b05d94" providerId="LiveId" clId="{2773DC85-EF07-449A-ABE7-E80E27D183BC}" dt="2024-09-12T17:57:31.012" v="3225" actId="20577"/>
          <ac:spMkLst>
            <pc:docMk/>
            <pc:sldMk cId="3895536959" sldId="258"/>
            <ac:spMk id="2" creationId="{CEB565A9-49F1-4435-F306-32461F23A835}"/>
          </ac:spMkLst>
        </pc:spChg>
        <pc:spChg chg="add mod">
          <ac:chgData name="Tim Bruce" userId="0def1e9817b05d94" providerId="LiveId" clId="{2773DC85-EF07-449A-ABE7-E80E27D183BC}" dt="2024-09-12T17:57:15.394" v="3200" actId="255"/>
          <ac:spMkLst>
            <pc:docMk/>
            <pc:sldMk cId="3895536959" sldId="258"/>
            <ac:spMk id="4" creationId="{3EED6141-9643-04A0-787B-BB8426A625B9}"/>
          </ac:spMkLst>
        </pc:spChg>
        <pc:picChg chg="add mod">
          <ac:chgData name="Tim Bruce" userId="0def1e9817b05d94" providerId="LiveId" clId="{2773DC85-EF07-449A-ABE7-E80E27D183BC}" dt="2024-09-05T00:27:37.463" v="10" actId="1076"/>
          <ac:picMkLst>
            <pc:docMk/>
            <pc:sldMk cId="3895536959" sldId="258"/>
            <ac:picMk id="3" creationId="{10585AFC-3029-7804-A313-02D84A942E6D}"/>
          </ac:picMkLst>
        </pc:picChg>
      </pc:sldChg>
      <pc:sldChg chg="addSp modSp mod modNotesTx">
        <pc:chgData name="Tim Bruce" userId="0def1e9817b05d94" providerId="LiveId" clId="{2773DC85-EF07-449A-ABE7-E80E27D183BC}" dt="2024-09-12T17:49:57.448" v="3060" actId="20577"/>
        <pc:sldMkLst>
          <pc:docMk/>
          <pc:sldMk cId="2739512778" sldId="259"/>
        </pc:sldMkLst>
        <pc:picChg chg="add mod">
          <ac:chgData name="Tim Bruce" userId="0def1e9817b05d94" providerId="LiveId" clId="{2773DC85-EF07-449A-ABE7-E80E27D183BC}" dt="2024-09-05T00:27:19.660" v="7" actId="1076"/>
          <ac:picMkLst>
            <pc:docMk/>
            <pc:sldMk cId="2739512778" sldId="259"/>
            <ac:picMk id="11" creationId="{AEF56A3C-61CA-915C-B57C-5333C3AB5514}"/>
          </ac:picMkLst>
        </pc:picChg>
      </pc:sldChg>
      <pc:sldChg chg="addSp modSp mod modNotesTx">
        <pc:chgData name="Tim Bruce" userId="0def1e9817b05d94" providerId="LiveId" clId="{2773DC85-EF07-449A-ABE7-E80E27D183BC}" dt="2024-09-13T01:48:04.287" v="3297" actId="20577"/>
        <pc:sldMkLst>
          <pc:docMk/>
          <pc:sldMk cId="3409421179" sldId="260"/>
        </pc:sldMkLst>
        <pc:spChg chg="mod">
          <ac:chgData name="Tim Bruce" userId="0def1e9817b05d94" providerId="LiveId" clId="{2773DC85-EF07-449A-ABE7-E80E27D183BC}" dt="2024-09-13T01:48:04.287" v="3297" actId="20577"/>
          <ac:spMkLst>
            <pc:docMk/>
            <pc:sldMk cId="3409421179" sldId="260"/>
            <ac:spMk id="4" creationId="{31C3558F-5D1D-DF86-73B2-F99A82B3FF4C}"/>
          </ac:spMkLst>
        </pc:spChg>
        <pc:picChg chg="add mod">
          <ac:chgData name="Tim Bruce" userId="0def1e9817b05d94" providerId="LiveId" clId="{2773DC85-EF07-449A-ABE7-E80E27D183BC}" dt="2024-09-05T00:28:00.517" v="13" actId="1076"/>
          <ac:picMkLst>
            <pc:docMk/>
            <pc:sldMk cId="3409421179" sldId="260"/>
            <ac:picMk id="2" creationId="{21511D9B-D85F-6156-7706-43DDCA74EA41}"/>
          </ac:picMkLst>
        </pc:picChg>
      </pc:sldChg>
      <pc:sldChg chg="addSp modSp mod modNotesTx">
        <pc:chgData name="Tim Bruce" userId="0def1e9817b05d94" providerId="LiveId" clId="{2773DC85-EF07-449A-ABE7-E80E27D183BC}" dt="2024-09-13T01:49:01.719" v="3330" actId="20577"/>
        <pc:sldMkLst>
          <pc:docMk/>
          <pc:sldMk cId="1634680994" sldId="261"/>
        </pc:sldMkLst>
        <pc:spChg chg="mod">
          <ac:chgData name="Tim Bruce" userId="0def1e9817b05d94" providerId="LiveId" clId="{2773DC85-EF07-449A-ABE7-E80E27D183BC}" dt="2024-09-13T01:48:38.086" v="3314" actId="20577"/>
          <ac:spMkLst>
            <pc:docMk/>
            <pc:sldMk cId="1634680994" sldId="261"/>
            <ac:spMk id="2" creationId="{9D2F03C7-8D81-427A-FFC2-74281F7FF392}"/>
          </ac:spMkLst>
        </pc:spChg>
        <pc:picChg chg="mod">
          <ac:chgData name="Tim Bruce" userId="0def1e9817b05d94" providerId="LiveId" clId="{2773DC85-EF07-449A-ABE7-E80E27D183BC}" dt="2024-09-10T13:59:31.184" v="1447" actId="14100"/>
          <ac:picMkLst>
            <pc:docMk/>
            <pc:sldMk cId="1634680994" sldId="261"/>
            <ac:picMk id="4" creationId="{026C82CC-57AA-F348-8FE4-FBB5DB497A7C}"/>
          </ac:picMkLst>
        </pc:picChg>
        <pc:picChg chg="add mod">
          <ac:chgData name="Tim Bruce" userId="0def1e9817b05d94" providerId="LiveId" clId="{2773DC85-EF07-449A-ABE7-E80E27D183BC}" dt="2024-09-05T00:28:19.841" v="17" actId="1076"/>
          <ac:picMkLst>
            <pc:docMk/>
            <pc:sldMk cId="1634680994" sldId="261"/>
            <ac:picMk id="6" creationId="{4BD2777A-B9DD-754B-B827-1D421EC6DCC9}"/>
          </ac:picMkLst>
        </pc:picChg>
      </pc:sldChg>
      <pc:sldChg chg="addSp modSp mod modNotesTx">
        <pc:chgData name="Tim Bruce" userId="0def1e9817b05d94" providerId="LiveId" clId="{2773DC85-EF07-449A-ABE7-E80E27D183BC}" dt="2024-09-13T01:50:30.034" v="3458" actId="20577"/>
        <pc:sldMkLst>
          <pc:docMk/>
          <pc:sldMk cId="460059445" sldId="262"/>
        </pc:sldMkLst>
        <pc:spChg chg="mod">
          <ac:chgData name="Tim Bruce" userId="0def1e9817b05d94" providerId="LiveId" clId="{2773DC85-EF07-449A-ABE7-E80E27D183BC}" dt="2024-09-13T01:50:30.034" v="3458" actId="20577"/>
          <ac:spMkLst>
            <pc:docMk/>
            <pc:sldMk cId="460059445" sldId="262"/>
            <ac:spMk id="2" creationId="{C434545C-E64B-A83F-9E81-CC977D327343}"/>
          </ac:spMkLst>
        </pc:spChg>
        <pc:picChg chg="add mod">
          <ac:chgData name="Tim Bruce" userId="0def1e9817b05d94" providerId="LiveId" clId="{2773DC85-EF07-449A-ABE7-E80E27D183BC}" dt="2024-09-05T00:30:42.150" v="37" actId="1076"/>
          <ac:picMkLst>
            <pc:docMk/>
            <pc:sldMk cId="460059445" sldId="262"/>
            <ac:picMk id="3" creationId="{FF834FE7-F3C6-D86F-55AA-A3CF1003EEE3}"/>
          </ac:picMkLst>
        </pc:picChg>
        <pc:picChg chg="mod ord">
          <ac:chgData name="Tim Bruce" userId="0def1e9817b05d94" providerId="LiveId" clId="{2773DC85-EF07-449A-ABE7-E80E27D183BC}" dt="2024-09-05T00:31:05.702" v="39" actId="1076"/>
          <ac:picMkLst>
            <pc:docMk/>
            <pc:sldMk cId="460059445" sldId="262"/>
            <ac:picMk id="4" creationId="{8197CCE3-A384-A96C-772D-0E80ADCD2A47}"/>
          </ac:picMkLst>
        </pc:picChg>
      </pc:sldChg>
      <pc:sldChg chg="addSp modSp mod modNotesTx">
        <pc:chgData name="Tim Bruce" userId="0def1e9817b05d94" providerId="LiveId" clId="{2773DC85-EF07-449A-ABE7-E80E27D183BC}" dt="2024-09-13T21:02:23.783" v="3814" actId="20577"/>
        <pc:sldMkLst>
          <pc:docMk/>
          <pc:sldMk cId="1421626247" sldId="263"/>
        </pc:sldMkLst>
        <pc:picChg chg="add mod">
          <ac:chgData name="Tim Bruce" userId="0def1e9817b05d94" providerId="LiveId" clId="{2773DC85-EF07-449A-ABE7-E80E27D183BC}" dt="2024-09-05T00:33:23.059" v="62" actId="14100"/>
          <ac:picMkLst>
            <pc:docMk/>
            <pc:sldMk cId="1421626247" sldId="263"/>
            <ac:picMk id="2" creationId="{396828D2-DFD6-C7D0-EB68-EC2C2CD63EBA}"/>
          </ac:picMkLst>
        </pc:picChg>
        <pc:picChg chg="mod">
          <ac:chgData name="Tim Bruce" userId="0def1e9817b05d94" providerId="LiveId" clId="{2773DC85-EF07-449A-ABE7-E80E27D183BC}" dt="2024-09-05T00:33:05.874" v="58" actId="1076"/>
          <ac:picMkLst>
            <pc:docMk/>
            <pc:sldMk cId="1421626247" sldId="263"/>
            <ac:picMk id="5" creationId="{7A332449-2F02-D149-D709-FAE9A1ED97DD}"/>
          </ac:picMkLst>
        </pc:picChg>
      </pc:sldChg>
      <pc:sldChg chg="addSp delSp modSp mod modNotesTx">
        <pc:chgData name="Tim Bruce" userId="0def1e9817b05d94" providerId="LiveId" clId="{2773DC85-EF07-449A-ABE7-E80E27D183BC}" dt="2024-09-10T14:01:23.169" v="1601" actId="20577"/>
        <pc:sldMkLst>
          <pc:docMk/>
          <pc:sldMk cId="839348340" sldId="264"/>
        </pc:sldMkLst>
        <pc:picChg chg="add mod">
          <ac:chgData name="Tim Bruce" userId="0def1e9817b05d94" providerId="LiveId" clId="{2773DC85-EF07-449A-ABE7-E80E27D183BC}" dt="2024-09-05T00:31:41.046" v="45" actId="1076"/>
          <ac:picMkLst>
            <pc:docMk/>
            <pc:sldMk cId="839348340" sldId="264"/>
            <ac:picMk id="2" creationId="{9FB1A4F1-1173-F2A9-29BE-032E982AA05F}"/>
          </ac:picMkLst>
        </pc:picChg>
        <pc:picChg chg="del">
          <ac:chgData name="Tim Bruce" userId="0def1e9817b05d94" providerId="LiveId" clId="{2773DC85-EF07-449A-ABE7-E80E27D183BC}" dt="2024-09-07T00:41:10.996" v="344" actId="21"/>
          <ac:picMkLst>
            <pc:docMk/>
            <pc:sldMk cId="839348340" sldId="264"/>
            <ac:picMk id="3" creationId="{6AE404DE-8A91-B3C2-039D-F82BE5448321}"/>
          </ac:picMkLst>
        </pc:picChg>
        <pc:picChg chg="add mod">
          <ac:chgData name="Tim Bruce" userId="0def1e9817b05d94" providerId="LiveId" clId="{2773DC85-EF07-449A-ABE7-E80E27D183BC}" dt="2024-09-07T00:41:32.939" v="349" actId="1076"/>
          <ac:picMkLst>
            <pc:docMk/>
            <pc:sldMk cId="839348340" sldId="264"/>
            <ac:picMk id="6" creationId="{C5F18FCB-22A3-E260-6C16-0E70A4CFDE5D}"/>
          </ac:picMkLst>
        </pc:picChg>
      </pc:sldChg>
      <pc:sldChg chg="addSp modSp mod">
        <pc:chgData name="Tim Bruce" userId="0def1e9817b05d94" providerId="LiveId" clId="{2773DC85-EF07-449A-ABE7-E80E27D183BC}" dt="2024-09-13T01:51:48.516" v="3514" actId="1076"/>
        <pc:sldMkLst>
          <pc:docMk/>
          <pc:sldMk cId="1635878273" sldId="265"/>
        </pc:sldMkLst>
        <pc:spChg chg="mod">
          <ac:chgData name="Tim Bruce" userId="0def1e9817b05d94" providerId="LiveId" clId="{2773DC85-EF07-449A-ABE7-E80E27D183BC}" dt="2024-09-13T01:51:48.516" v="3514" actId="1076"/>
          <ac:spMkLst>
            <pc:docMk/>
            <pc:sldMk cId="1635878273" sldId="265"/>
            <ac:spMk id="4" creationId="{6063C11D-AE53-87E5-1938-F8C14D4AC218}"/>
          </ac:spMkLst>
        </pc:spChg>
        <pc:picChg chg="add mod">
          <ac:chgData name="Tim Bruce" userId="0def1e9817b05d94" providerId="LiveId" clId="{2773DC85-EF07-449A-ABE7-E80E27D183BC}" dt="2024-09-05T00:31:58.142" v="48" actId="1076"/>
          <ac:picMkLst>
            <pc:docMk/>
            <pc:sldMk cId="1635878273" sldId="265"/>
            <ac:picMk id="5" creationId="{B321BF57-3DE1-21A0-7BB5-03799A67DD26}"/>
          </ac:picMkLst>
        </pc:picChg>
      </pc:sldChg>
      <pc:sldChg chg="addSp modSp mod modNotesTx">
        <pc:chgData name="Tim Bruce" userId="0def1e9817b05d94" providerId="LiveId" clId="{2773DC85-EF07-449A-ABE7-E80E27D183BC}" dt="2024-09-12T17:47:17.787" v="3020"/>
        <pc:sldMkLst>
          <pc:docMk/>
          <pc:sldMk cId="3555122935" sldId="266"/>
        </pc:sldMkLst>
        <pc:picChg chg="add mod">
          <ac:chgData name="Tim Bruce" userId="0def1e9817b05d94" providerId="LiveId" clId="{2773DC85-EF07-449A-ABE7-E80E27D183BC}" dt="2024-09-05T00:32:18.401" v="51" actId="1076"/>
          <ac:picMkLst>
            <pc:docMk/>
            <pc:sldMk cId="3555122935" sldId="266"/>
            <ac:picMk id="2" creationId="{D54EFF0C-8D3F-2D4B-B1EF-A74FF8C6531D}"/>
          </ac:picMkLst>
        </pc:picChg>
      </pc:sldChg>
      <pc:sldChg chg="addSp delSp modSp mod">
        <pc:chgData name="Tim Bruce" userId="0def1e9817b05d94" providerId="LiveId" clId="{2773DC85-EF07-449A-ABE7-E80E27D183BC}" dt="2024-09-13T02:05:50.209" v="3633" actId="166"/>
        <pc:sldMkLst>
          <pc:docMk/>
          <pc:sldMk cId="1309619574" sldId="267"/>
        </pc:sldMkLst>
        <pc:spChg chg="ord">
          <ac:chgData name="Tim Bruce" userId="0def1e9817b05d94" providerId="LiveId" clId="{2773DC85-EF07-449A-ABE7-E80E27D183BC}" dt="2024-09-13T02:05:50.209" v="3633" actId="166"/>
          <ac:spMkLst>
            <pc:docMk/>
            <pc:sldMk cId="1309619574" sldId="267"/>
            <ac:spMk id="4" creationId="{437B79BF-AFF3-2570-01B9-F28EE4274A5E}"/>
          </ac:spMkLst>
        </pc:spChg>
        <pc:picChg chg="add mod">
          <ac:chgData name="Tim Bruce" userId="0def1e9817b05d94" providerId="LiveId" clId="{2773DC85-EF07-449A-ABE7-E80E27D183BC}" dt="2024-09-05T00:32:57.097" v="57" actId="1076"/>
          <ac:picMkLst>
            <pc:docMk/>
            <pc:sldMk cId="1309619574" sldId="267"/>
            <ac:picMk id="2" creationId="{E7FC8D95-E386-AAD1-6110-C1F4A90BC55C}"/>
          </ac:picMkLst>
        </pc:picChg>
        <pc:picChg chg="add mod">
          <ac:chgData name="Tim Bruce" userId="0def1e9817b05d94" providerId="LiveId" clId="{2773DC85-EF07-449A-ABE7-E80E27D183BC}" dt="2024-09-13T02:05:45.564" v="3632" actId="1076"/>
          <ac:picMkLst>
            <pc:docMk/>
            <pc:sldMk cId="1309619574" sldId="267"/>
            <ac:picMk id="5" creationId="{9B21C509-7FF2-31BE-9708-6FEAE94AFFE3}"/>
          </ac:picMkLst>
        </pc:picChg>
        <pc:picChg chg="del">
          <ac:chgData name="Tim Bruce" userId="0def1e9817b05d94" providerId="LiveId" clId="{2773DC85-EF07-449A-ABE7-E80E27D183BC}" dt="2024-09-13T02:05:01.774" v="3625" actId="21"/>
          <ac:picMkLst>
            <pc:docMk/>
            <pc:sldMk cId="1309619574" sldId="267"/>
            <ac:picMk id="6" creationId="{099634B0-8D98-1D63-C817-6566DF245E6D}"/>
          </ac:picMkLst>
        </pc:picChg>
      </pc:sldChg>
      <pc:sldChg chg="addSp modSp mod modNotesTx">
        <pc:chgData name="Tim Bruce" userId="0def1e9817b05d94" providerId="LiveId" clId="{2773DC85-EF07-449A-ABE7-E80E27D183BC}" dt="2024-09-12T17:45:03.962" v="2910" actId="20577"/>
        <pc:sldMkLst>
          <pc:docMk/>
          <pc:sldMk cId="2479406413" sldId="268"/>
        </pc:sldMkLst>
        <pc:spChg chg="mod">
          <ac:chgData name="Tim Bruce" userId="0def1e9817b05d94" providerId="LiveId" clId="{2773DC85-EF07-449A-ABE7-E80E27D183BC}" dt="2024-09-12T17:43:54.038" v="2702" actId="20577"/>
          <ac:spMkLst>
            <pc:docMk/>
            <pc:sldMk cId="2479406413" sldId="268"/>
            <ac:spMk id="2" creationId="{1D4D8593-A2C8-F7A2-AFE4-A3B5E75EEB00}"/>
          </ac:spMkLst>
        </pc:spChg>
        <pc:picChg chg="add mod">
          <ac:chgData name="Tim Bruce" userId="0def1e9817b05d94" providerId="LiveId" clId="{2773DC85-EF07-449A-ABE7-E80E27D183BC}" dt="2024-09-05T00:33:51.853" v="66" actId="1076"/>
          <ac:picMkLst>
            <pc:docMk/>
            <pc:sldMk cId="2479406413" sldId="268"/>
            <ac:picMk id="3" creationId="{70E94D38-F2CA-C979-6A5B-3351CA265A48}"/>
          </ac:picMkLst>
        </pc:picChg>
        <pc:picChg chg="mod">
          <ac:chgData name="Tim Bruce" userId="0def1e9817b05d94" providerId="LiveId" clId="{2773DC85-EF07-449A-ABE7-E80E27D183BC}" dt="2024-09-10T14:03:56.405" v="1607" actId="1076"/>
          <ac:picMkLst>
            <pc:docMk/>
            <pc:sldMk cId="2479406413" sldId="268"/>
            <ac:picMk id="4" creationId="{118696D6-F803-139A-5176-DB8C1CD1B70A}"/>
          </ac:picMkLst>
        </pc:picChg>
        <pc:picChg chg="mod">
          <ac:chgData name="Tim Bruce" userId="0def1e9817b05d94" providerId="LiveId" clId="{2773DC85-EF07-449A-ABE7-E80E27D183BC}" dt="2024-09-10T14:03:42.745" v="1605" actId="14100"/>
          <ac:picMkLst>
            <pc:docMk/>
            <pc:sldMk cId="2479406413" sldId="268"/>
            <ac:picMk id="6" creationId="{C31044E2-EC4A-2DE3-4AB6-CA3BFBB3BDC9}"/>
          </ac:picMkLst>
        </pc:picChg>
      </pc:sldChg>
      <pc:sldChg chg="addSp modSp mod modNotesTx">
        <pc:chgData name="Tim Bruce" userId="0def1e9817b05d94" providerId="LiveId" clId="{2773DC85-EF07-449A-ABE7-E80E27D183BC}" dt="2024-09-13T22:09:37.305" v="3833" actId="20577"/>
        <pc:sldMkLst>
          <pc:docMk/>
          <pc:sldMk cId="161024426" sldId="269"/>
        </pc:sldMkLst>
        <pc:spChg chg="mod">
          <ac:chgData name="Tim Bruce" userId="0def1e9817b05d94" providerId="LiveId" clId="{2773DC85-EF07-449A-ABE7-E80E27D183BC}" dt="2024-09-13T01:53:06.823" v="3563" actId="20577"/>
          <ac:spMkLst>
            <pc:docMk/>
            <pc:sldMk cId="161024426" sldId="269"/>
            <ac:spMk id="2" creationId="{83AB8E76-8938-80EE-C9D8-9BF912A4B15A}"/>
          </ac:spMkLst>
        </pc:spChg>
        <pc:picChg chg="add mod">
          <ac:chgData name="Tim Bruce" userId="0def1e9817b05d94" providerId="LiveId" clId="{2773DC85-EF07-449A-ABE7-E80E27D183BC}" dt="2024-09-05T00:34:11.402" v="69" actId="1076"/>
          <ac:picMkLst>
            <pc:docMk/>
            <pc:sldMk cId="161024426" sldId="269"/>
            <ac:picMk id="3" creationId="{4BF839DB-726D-A8FE-41D4-8630C95BA054}"/>
          </ac:picMkLst>
        </pc:picChg>
      </pc:sldChg>
      <pc:sldChg chg="addSp modSp mod modNotesTx">
        <pc:chgData name="Tim Bruce" userId="0def1e9817b05d94" providerId="LiveId" clId="{2773DC85-EF07-449A-ABE7-E80E27D183BC}" dt="2024-09-12T17:41:09.349" v="2541" actId="20577"/>
        <pc:sldMkLst>
          <pc:docMk/>
          <pc:sldMk cId="2147369530" sldId="270"/>
        </pc:sldMkLst>
        <pc:picChg chg="add mod">
          <ac:chgData name="Tim Bruce" userId="0def1e9817b05d94" providerId="LiveId" clId="{2773DC85-EF07-449A-ABE7-E80E27D183BC}" dt="2024-09-05T00:34:59.580" v="76" actId="1076"/>
          <ac:picMkLst>
            <pc:docMk/>
            <pc:sldMk cId="2147369530" sldId="270"/>
            <ac:picMk id="54" creationId="{1AFC8576-02A0-7886-0EA6-A5C3F64CF1FE}"/>
          </ac:picMkLst>
        </pc:picChg>
      </pc:sldChg>
      <pc:sldChg chg="addSp modSp mod modNotesTx">
        <pc:chgData name="Tim Bruce" userId="0def1e9817b05d94" providerId="LiveId" clId="{2773DC85-EF07-449A-ABE7-E80E27D183BC}" dt="2024-09-13T22:10:56.507" v="3836" actId="20577"/>
        <pc:sldMkLst>
          <pc:docMk/>
          <pc:sldMk cId="2114748468" sldId="271"/>
        </pc:sldMkLst>
        <pc:picChg chg="add mod">
          <ac:chgData name="Tim Bruce" userId="0def1e9817b05d94" providerId="LiveId" clId="{2773DC85-EF07-449A-ABE7-E80E27D183BC}" dt="2024-09-05T00:35:31.286" v="80" actId="1076"/>
          <ac:picMkLst>
            <pc:docMk/>
            <pc:sldMk cId="2114748468" sldId="271"/>
            <ac:picMk id="11" creationId="{91455F0E-1BE2-87F9-B77A-1BF5D95F3864}"/>
          </ac:picMkLst>
        </pc:picChg>
      </pc:sldChg>
      <pc:sldChg chg="addSp modSp mod">
        <pc:chgData name="Tim Bruce" userId="0def1e9817b05d94" providerId="LiveId" clId="{2773DC85-EF07-449A-ABE7-E80E27D183BC}" dt="2024-09-05T00:36:10.285" v="88" actId="1076"/>
        <pc:sldMkLst>
          <pc:docMk/>
          <pc:sldMk cId="2998569530" sldId="272"/>
        </pc:sldMkLst>
        <pc:picChg chg="add mod">
          <ac:chgData name="Tim Bruce" userId="0def1e9817b05d94" providerId="LiveId" clId="{2773DC85-EF07-449A-ABE7-E80E27D183BC}" dt="2024-09-05T00:36:10.285" v="88" actId="1076"/>
          <ac:picMkLst>
            <pc:docMk/>
            <pc:sldMk cId="2998569530" sldId="272"/>
            <ac:picMk id="11" creationId="{2F5F1B5E-D01C-90FF-B865-ADB43FE3F5DF}"/>
          </ac:picMkLst>
        </pc:picChg>
      </pc:sldChg>
      <pc:sldChg chg="addSp modSp mod modNotesTx">
        <pc:chgData name="Tim Bruce" userId="0def1e9817b05d94" providerId="LiveId" clId="{2773DC85-EF07-449A-ABE7-E80E27D183BC}" dt="2024-09-13T22:12:32.374" v="3837" actId="20577"/>
        <pc:sldMkLst>
          <pc:docMk/>
          <pc:sldMk cId="2550654531" sldId="273"/>
        </pc:sldMkLst>
        <pc:spChg chg="mod">
          <ac:chgData name="Tim Bruce" userId="0def1e9817b05d94" providerId="LiveId" clId="{2773DC85-EF07-449A-ABE7-E80E27D183BC}" dt="2024-09-13T01:55:35.276" v="3624" actId="1076"/>
          <ac:spMkLst>
            <pc:docMk/>
            <pc:sldMk cId="2550654531" sldId="273"/>
            <ac:spMk id="2" creationId="{C25847A4-0DCC-0742-8EB8-309612B906B8}"/>
          </ac:spMkLst>
        </pc:spChg>
        <pc:picChg chg="add mod">
          <ac:chgData name="Tim Bruce" userId="0def1e9817b05d94" providerId="LiveId" clId="{2773DC85-EF07-449A-ABE7-E80E27D183BC}" dt="2024-09-05T00:36:28.418" v="91" actId="1076"/>
          <ac:picMkLst>
            <pc:docMk/>
            <pc:sldMk cId="2550654531" sldId="273"/>
            <ac:picMk id="7" creationId="{7BD32371-6E22-C431-5D26-AB84DA0D29E2}"/>
          </ac:picMkLst>
        </pc:picChg>
      </pc:sldChg>
      <pc:sldChg chg="addSp modSp mod modNotesTx">
        <pc:chgData name="Tim Bruce" userId="0def1e9817b05d94" providerId="LiveId" clId="{2773DC85-EF07-449A-ABE7-E80E27D183BC}" dt="2024-09-10T14:00:35.110" v="1582" actId="20577"/>
        <pc:sldMkLst>
          <pc:docMk/>
          <pc:sldMk cId="879935675" sldId="274"/>
        </pc:sldMkLst>
        <pc:spChg chg="mod">
          <ac:chgData name="Tim Bruce" userId="0def1e9817b05d94" providerId="LiveId" clId="{2773DC85-EF07-449A-ABE7-E80E27D183BC}" dt="2024-09-10T14:00:11.758" v="1479" actId="20577"/>
          <ac:spMkLst>
            <pc:docMk/>
            <pc:sldMk cId="879935675" sldId="274"/>
            <ac:spMk id="2" creationId="{FA38CE71-FF51-986C-64DE-B2F4A61F798C}"/>
          </ac:spMkLst>
        </pc:spChg>
        <pc:picChg chg="add mod">
          <ac:chgData name="Tim Bruce" userId="0def1e9817b05d94" providerId="LiveId" clId="{2773DC85-EF07-449A-ABE7-E80E27D183BC}" dt="2024-09-05T00:28:58.601" v="23" actId="1076"/>
          <ac:picMkLst>
            <pc:docMk/>
            <pc:sldMk cId="879935675" sldId="274"/>
            <ac:picMk id="3" creationId="{F66952A8-5D13-9879-D567-3F8312E1A778}"/>
          </ac:picMkLst>
        </pc:picChg>
      </pc:sldChg>
      <pc:sldChg chg="addSp modSp mod modNotesTx">
        <pc:chgData name="Tim Bruce" userId="0def1e9817b05d94" providerId="LiveId" clId="{2773DC85-EF07-449A-ABE7-E80E27D183BC}" dt="2024-09-05T00:29:40.619" v="32" actId="20577"/>
        <pc:sldMkLst>
          <pc:docMk/>
          <pc:sldMk cId="897888773" sldId="275"/>
        </pc:sldMkLst>
        <pc:spChg chg="mod">
          <ac:chgData name="Tim Bruce" userId="0def1e9817b05d94" providerId="LiveId" clId="{2773DC85-EF07-449A-ABE7-E80E27D183BC}" dt="2024-09-05T00:29:20.707" v="24" actId="1076"/>
          <ac:spMkLst>
            <pc:docMk/>
            <pc:sldMk cId="897888773" sldId="275"/>
            <ac:spMk id="2" creationId="{119195FC-F259-91AE-2675-82DD60734623}"/>
          </ac:spMkLst>
        </pc:spChg>
        <pc:picChg chg="add mod">
          <ac:chgData name="Tim Bruce" userId="0def1e9817b05d94" providerId="LiveId" clId="{2773DC85-EF07-449A-ABE7-E80E27D183BC}" dt="2024-09-05T00:28:40.340" v="20" actId="1076"/>
          <ac:picMkLst>
            <pc:docMk/>
            <pc:sldMk cId="897888773" sldId="275"/>
            <ac:picMk id="3" creationId="{D4261B02-4399-F54D-968E-BA6DADBB7D57}"/>
          </ac:picMkLst>
        </pc:picChg>
      </pc:sldChg>
      <pc:sldChg chg="addSp delSp modSp mod modNotesTx">
        <pc:chgData name="Tim Bruce" userId="0def1e9817b05d94" providerId="LiveId" clId="{2773DC85-EF07-449A-ABE7-E80E27D183BC}" dt="2024-09-12T17:49:09.539" v="3027" actId="20577"/>
        <pc:sldMkLst>
          <pc:docMk/>
          <pc:sldMk cId="3112070111" sldId="276"/>
        </pc:sldMkLst>
        <pc:spChg chg="mod">
          <ac:chgData name="Tim Bruce" userId="0def1e9817b05d94" providerId="LiveId" clId="{2773DC85-EF07-449A-ABE7-E80E27D183BC}" dt="2024-09-07T00:44:40.054" v="351" actId="1076"/>
          <ac:spMkLst>
            <pc:docMk/>
            <pc:sldMk cId="3112070111" sldId="276"/>
            <ac:spMk id="5" creationId="{47F6F09E-F977-D3AF-FE08-5CD25D0F9EBA}"/>
          </ac:spMkLst>
        </pc:spChg>
        <pc:picChg chg="add mod">
          <ac:chgData name="Tim Bruce" userId="0def1e9817b05d94" providerId="LiveId" clId="{2773DC85-EF07-449A-ABE7-E80E27D183BC}" dt="2024-09-05T00:31:23.719" v="42" actId="1076"/>
          <ac:picMkLst>
            <pc:docMk/>
            <pc:sldMk cId="3112070111" sldId="276"/>
            <ac:picMk id="3" creationId="{2D9CFC83-8ECE-BFC9-A7D3-CFB5A98C663C}"/>
          </ac:picMkLst>
        </pc:picChg>
        <pc:cxnChg chg="add del">
          <ac:chgData name="Tim Bruce" userId="0def1e9817b05d94" providerId="LiveId" clId="{2773DC85-EF07-449A-ABE7-E80E27D183BC}" dt="2024-09-07T00:45:03.042" v="353" actId="11529"/>
          <ac:cxnSpMkLst>
            <pc:docMk/>
            <pc:sldMk cId="3112070111" sldId="276"/>
            <ac:cxnSpMk id="7" creationId="{882B3B25-E4F7-EC30-F959-0ED8D524E2F5}"/>
          </ac:cxnSpMkLst>
        </pc:cxnChg>
      </pc:sldChg>
      <pc:sldChg chg="addSp modSp mod modNotesTx">
        <pc:chgData name="Tim Bruce" userId="0def1e9817b05d94" providerId="LiveId" clId="{2773DC85-EF07-449A-ABE7-E80E27D183BC}" dt="2024-09-12T17:41:42.022" v="2631" actId="20577"/>
        <pc:sldMkLst>
          <pc:docMk/>
          <pc:sldMk cId="2493906120" sldId="277"/>
        </pc:sldMkLst>
        <pc:picChg chg="add mod">
          <ac:chgData name="Tim Bruce" userId="0def1e9817b05d94" providerId="LiveId" clId="{2773DC85-EF07-449A-ABE7-E80E27D183BC}" dt="2024-09-05T00:34:33.849" v="72" actId="1076"/>
          <ac:picMkLst>
            <pc:docMk/>
            <pc:sldMk cId="2493906120" sldId="277"/>
            <ac:picMk id="3" creationId="{33E639FD-0AB1-48B1-2C2E-91511F010DA1}"/>
          </ac:picMkLst>
        </pc:picChg>
      </pc:sldChg>
      <pc:sldChg chg="addSp modSp mod">
        <pc:chgData name="Tim Bruce" userId="0def1e9817b05d94" providerId="LiveId" clId="{2773DC85-EF07-449A-ABE7-E80E27D183BC}" dt="2024-09-08T16:31:30.449" v="979" actId="20577"/>
        <pc:sldMkLst>
          <pc:docMk/>
          <pc:sldMk cId="462755653" sldId="278"/>
        </pc:sldMkLst>
        <pc:spChg chg="mod">
          <ac:chgData name="Tim Bruce" userId="0def1e9817b05d94" providerId="LiveId" clId="{2773DC85-EF07-449A-ABE7-E80E27D183BC}" dt="2024-09-08T16:31:30.449" v="979" actId="20577"/>
          <ac:spMkLst>
            <pc:docMk/>
            <pc:sldMk cId="462755653" sldId="278"/>
            <ac:spMk id="2" creationId="{7D396914-FA58-BDF6-13AB-F7877A203F0E}"/>
          </ac:spMkLst>
        </pc:spChg>
        <pc:picChg chg="add mod">
          <ac:chgData name="Tim Bruce" userId="0def1e9817b05d94" providerId="LiveId" clId="{2773DC85-EF07-449A-ABE7-E80E27D183BC}" dt="2024-09-05T00:32:39.168" v="54" actId="1076"/>
          <ac:picMkLst>
            <pc:docMk/>
            <pc:sldMk cId="462755653" sldId="278"/>
            <ac:picMk id="7" creationId="{F6AFF428-3D20-243C-F133-7CD90F4A161C}"/>
          </ac:picMkLst>
        </pc:picChg>
      </pc:sldChg>
      <pc:sldChg chg="addSp delSp modSp mod modNotesTx">
        <pc:chgData name="Tim Bruce" userId="0def1e9817b05d94" providerId="LiveId" clId="{2773DC85-EF07-449A-ABE7-E80E27D183BC}" dt="2024-09-13T21:56:38.828" v="3830" actId="20577"/>
        <pc:sldMkLst>
          <pc:docMk/>
          <pc:sldMk cId="1654105963" sldId="279"/>
        </pc:sldMkLst>
        <pc:picChg chg="add mod">
          <ac:chgData name="Tim Bruce" userId="0def1e9817b05d94" providerId="LiveId" clId="{2773DC85-EF07-449A-ABE7-E80E27D183BC}" dt="2024-09-05T00:37:18.886" v="97" actId="1076"/>
          <ac:picMkLst>
            <pc:docMk/>
            <pc:sldMk cId="1654105963" sldId="279"/>
            <ac:picMk id="9" creationId="{AB408BFF-AA56-AEF0-D547-82E8FB9D77C5}"/>
          </ac:picMkLst>
        </pc:picChg>
        <pc:inkChg chg="add del">
          <ac:chgData name="Tim Bruce" userId="0def1e9817b05d94" providerId="LiveId" clId="{2773DC85-EF07-449A-ABE7-E80E27D183BC}" dt="2024-09-05T00:39:45.014" v="141" actId="9405"/>
          <ac:inkMkLst>
            <pc:docMk/>
            <pc:sldMk cId="1654105963" sldId="279"/>
            <ac:inkMk id="10" creationId="{6CE9E9C3-A73C-D2BF-7922-1168A69FA9D9}"/>
          </ac:inkMkLst>
        </pc:inkChg>
        <pc:inkChg chg="add">
          <ac:chgData name="Tim Bruce" userId="0def1e9817b05d94" providerId="LiveId" clId="{2773DC85-EF07-449A-ABE7-E80E27D183BC}" dt="2024-09-05T00:40:00.920" v="142" actId="9405"/>
          <ac:inkMkLst>
            <pc:docMk/>
            <pc:sldMk cId="1654105963" sldId="279"/>
            <ac:inkMk id="11" creationId="{898B7DA7-4B18-0AE7-7854-20545AFAA668}"/>
          </ac:inkMkLst>
        </pc:inkChg>
      </pc:sldChg>
      <pc:sldChg chg="addSp delSp modSp mod">
        <pc:chgData name="Tim Bruce" userId="0def1e9817b05d94" providerId="LiveId" clId="{2773DC85-EF07-449A-ABE7-E80E27D183BC}" dt="2024-09-05T00:38:53.931" v="139"/>
        <pc:sldMkLst>
          <pc:docMk/>
          <pc:sldMk cId="3995560499" sldId="280"/>
        </pc:sldMkLst>
        <pc:grpChg chg="del mod">
          <ac:chgData name="Tim Bruce" userId="0def1e9817b05d94" providerId="LiveId" clId="{2773DC85-EF07-449A-ABE7-E80E27D183BC}" dt="2024-09-05T00:38:30.348" v="112"/>
          <ac:grpSpMkLst>
            <pc:docMk/>
            <pc:sldMk cId="3995560499" sldId="280"/>
            <ac:grpSpMk id="20" creationId="{5CBDA5F1-3871-6BC6-77AC-DEB506D5FA29}"/>
          </ac:grpSpMkLst>
        </pc:grpChg>
        <pc:grpChg chg="del mod">
          <ac:chgData name="Tim Bruce" userId="0def1e9817b05d94" providerId="LiveId" clId="{2773DC85-EF07-449A-ABE7-E80E27D183BC}" dt="2024-09-05T00:38:31.265" v="114"/>
          <ac:grpSpMkLst>
            <pc:docMk/>
            <pc:sldMk cId="3995560499" sldId="280"/>
            <ac:grpSpMk id="24" creationId="{D70D732E-DA06-90DE-C53C-56909BBBC7BF}"/>
          </ac:grpSpMkLst>
        </pc:grpChg>
        <pc:grpChg chg="del mod">
          <ac:chgData name="Tim Bruce" userId="0def1e9817b05d94" providerId="LiveId" clId="{2773DC85-EF07-449A-ABE7-E80E27D183BC}" dt="2024-09-05T00:38:32.354" v="116"/>
          <ac:grpSpMkLst>
            <pc:docMk/>
            <pc:sldMk cId="3995560499" sldId="280"/>
            <ac:grpSpMk id="26" creationId="{AE2FDF7A-E5CB-83BF-622B-39531ADD21D3}"/>
          </ac:grpSpMkLst>
        </pc:grpChg>
        <pc:grpChg chg="del mod">
          <ac:chgData name="Tim Bruce" userId="0def1e9817b05d94" providerId="LiveId" clId="{2773DC85-EF07-449A-ABE7-E80E27D183BC}" dt="2024-09-05T00:38:33.017" v="118"/>
          <ac:grpSpMkLst>
            <pc:docMk/>
            <pc:sldMk cId="3995560499" sldId="280"/>
            <ac:grpSpMk id="28" creationId="{FEB94105-69A7-7BF0-3BBB-F410BF24343D}"/>
          </ac:grpSpMkLst>
        </pc:grpChg>
        <pc:grpChg chg="del mod">
          <ac:chgData name="Tim Bruce" userId="0def1e9817b05d94" providerId="LiveId" clId="{2773DC85-EF07-449A-ABE7-E80E27D183BC}" dt="2024-09-05T00:38:34.881" v="121"/>
          <ac:grpSpMkLst>
            <pc:docMk/>
            <pc:sldMk cId="3995560499" sldId="280"/>
            <ac:grpSpMk id="30" creationId="{CEB4174B-75AF-BA19-EA47-BE6215142CC9}"/>
          </ac:grpSpMkLst>
        </pc:grpChg>
        <pc:grpChg chg="mod">
          <ac:chgData name="Tim Bruce" userId="0def1e9817b05d94" providerId="LiveId" clId="{2773DC85-EF07-449A-ABE7-E80E27D183BC}" dt="2024-09-05T00:38:34.881" v="121"/>
          <ac:grpSpMkLst>
            <pc:docMk/>
            <pc:sldMk cId="3995560499" sldId="280"/>
            <ac:grpSpMk id="33" creationId="{5C0D48DE-5D62-18D8-B2FE-A30E05948A50}"/>
          </ac:grpSpMkLst>
        </pc:grpChg>
        <pc:grpChg chg="del mod">
          <ac:chgData name="Tim Bruce" userId="0def1e9817b05d94" providerId="LiveId" clId="{2773DC85-EF07-449A-ABE7-E80E27D183BC}" dt="2024-09-05T00:38:53.931" v="139"/>
          <ac:grpSpMkLst>
            <pc:docMk/>
            <pc:sldMk cId="3995560499" sldId="280"/>
            <ac:grpSpMk id="41" creationId="{77771A5A-C56C-ACEF-AA3E-30190E0F10D1}"/>
          </ac:grpSpMkLst>
        </pc:grpChg>
        <pc:grpChg chg="mod">
          <ac:chgData name="Tim Bruce" userId="0def1e9817b05d94" providerId="LiveId" clId="{2773DC85-EF07-449A-ABE7-E80E27D183BC}" dt="2024-09-05T00:38:53.931" v="139"/>
          <ac:grpSpMkLst>
            <pc:docMk/>
            <pc:sldMk cId="3995560499" sldId="280"/>
            <ac:grpSpMk id="51" creationId="{48F84039-9A69-2253-39E0-273C674C5A6A}"/>
          </ac:grpSpMkLst>
        </pc:grpChg>
        <pc:picChg chg="add mod">
          <ac:chgData name="Tim Bruce" userId="0def1e9817b05d94" providerId="LiveId" clId="{2773DC85-EF07-449A-ABE7-E80E27D183BC}" dt="2024-09-05T00:36:53.307" v="94" actId="1076"/>
          <ac:picMkLst>
            <pc:docMk/>
            <pc:sldMk cId="3995560499" sldId="280"/>
            <ac:picMk id="17" creationId="{F3C2D11A-1085-23AD-AC1E-53B99632F3A6}"/>
          </ac:picMkLst>
        </pc:picChg>
        <pc:inkChg chg="add mod">
          <ac:chgData name="Tim Bruce" userId="0def1e9817b05d94" providerId="LiveId" clId="{2773DC85-EF07-449A-ABE7-E80E27D183BC}" dt="2024-09-05T00:38:34.881" v="121"/>
          <ac:inkMkLst>
            <pc:docMk/>
            <pc:sldMk cId="3995560499" sldId="280"/>
            <ac:inkMk id="18" creationId="{2BF398BB-AEB2-C530-4B85-A8FE4BF2FF43}"/>
          </ac:inkMkLst>
        </pc:inkChg>
        <pc:inkChg chg="add mod">
          <ac:chgData name="Tim Bruce" userId="0def1e9817b05d94" providerId="LiveId" clId="{2773DC85-EF07-449A-ABE7-E80E27D183BC}" dt="2024-09-05T00:38:34.881" v="121"/>
          <ac:inkMkLst>
            <pc:docMk/>
            <pc:sldMk cId="3995560499" sldId="280"/>
            <ac:inkMk id="19" creationId="{55BA4886-1218-11DC-76A6-3CEECE6E8E8D}"/>
          </ac:inkMkLst>
        </pc:inkChg>
        <pc:inkChg chg="add mod">
          <ac:chgData name="Tim Bruce" userId="0def1e9817b05d94" providerId="LiveId" clId="{2773DC85-EF07-449A-ABE7-E80E27D183BC}" dt="2024-09-05T00:38:34.881" v="121"/>
          <ac:inkMkLst>
            <pc:docMk/>
            <pc:sldMk cId="3995560499" sldId="280"/>
            <ac:inkMk id="21" creationId="{388A0701-7604-817F-D233-EFECF31D84F8}"/>
          </ac:inkMkLst>
        </pc:inkChg>
        <pc:inkChg chg="add mod">
          <ac:chgData name="Tim Bruce" userId="0def1e9817b05d94" providerId="LiveId" clId="{2773DC85-EF07-449A-ABE7-E80E27D183BC}" dt="2024-09-05T00:38:34.881" v="121"/>
          <ac:inkMkLst>
            <pc:docMk/>
            <pc:sldMk cId="3995560499" sldId="280"/>
            <ac:inkMk id="22" creationId="{E3347128-0443-8D44-42FE-274F4E073137}"/>
          </ac:inkMkLst>
        </pc:inkChg>
        <pc:inkChg chg="add mod">
          <ac:chgData name="Tim Bruce" userId="0def1e9817b05d94" providerId="LiveId" clId="{2773DC85-EF07-449A-ABE7-E80E27D183BC}" dt="2024-09-05T00:38:34.881" v="121"/>
          <ac:inkMkLst>
            <pc:docMk/>
            <pc:sldMk cId="3995560499" sldId="280"/>
            <ac:inkMk id="23" creationId="{35B7CD1D-4C86-8739-D2B2-004ECDF9FE1E}"/>
          </ac:inkMkLst>
        </pc:inkChg>
        <pc:inkChg chg="add mod">
          <ac:chgData name="Tim Bruce" userId="0def1e9817b05d94" providerId="LiveId" clId="{2773DC85-EF07-449A-ABE7-E80E27D183BC}" dt="2024-09-05T00:38:34.881" v="121"/>
          <ac:inkMkLst>
            <pc:docMk/>
            <pc:sldMk cId="3995560499" sldId="280"/>
            <ac:inkMk id="25" creationId="{73F32E4A-1ED8-D189-4E63-7729DF484E61}"/>
          </ac:inkMkLst>
        </pc:inkChg>
        <pc:inkChg chg="add mod">
          <ac:chgData name="Tim Bruce" userId="0def1e9817b05d94" providerId="LiveId" clId="{2773DC85-EF07-449A-ABE7-E80E27D183BC}" dt="2024-09-05T00:38:34.881" v="121"/>
          <ac:inkMkLst>
            <pc:docMk/>
            <pc:sldMk cId="3995560499" sldId="280"/>
            <ac:inkMk id="27" creationId="{AB1E8848-CB52-8361-EFF1-4AFE32472381}"/>
          </ac:inkMkLst>
        </pc:inkChg>
        <pc:inkChg chg="add mod">
          <ac:chgData name="Tim Bruce" userId="0def1e9817b05d94" providerId="LiveId" clId="{2773DC85-EF07-449A-ABE7-E80E27D183BC}" dt="2024-09-05T00:38:34.881" v="121"/>
          <ac:inkMkLst>
            <pc:docMk/>
            <pc:sldMk cId="3995560499" sldId="280"/>
            <ac:inkMk id="29" creationId="{0E3C2F5A-8709-A2DD-80B3-3230F31DFDD1}"/>
          </ac:inkMkLst>
        </pc:inkChg>
        <pc:inkChg chg="add mod">
          <ac:chgData name="Tim Bruce" userId="0def1e9817b05d94" providerId="LiveId" clId="{2773DC85-EF07-449A-ABE7-E80E27D183BC}" dt="2024-09-05T00:38:34.881" v="121"/>
          <ac:inkMkLst>
            <pc:docMk/>
            <pc:sldMk cId="3995560499" sldId="280"/>
            <ac:inkMk id="31" creationId="{C90EC6AE-41F7-CB2C-1D23-BCD3F42E5B82}"/>
          </ac:inkMkLst>
        </pc:inkChg>
        <pc:inkChg chg="add mod">
          <ac:chgData name="Tim Bruce" userId="0def1e9817b05d94" providerId="LiveId" clId="{2773DC85-EF07-449A-ABE7-E80E27D183BC}" dt="2024-09-05T00:38:34.881" v="121"/>
          <ac:inkMkLst>
            <pc:docMk/>
            <pc:sldMk cId="3995560499" sldId="280"/>
            <ac:inkMk id="32" creationId="{F70DD337-9A7B-F410-024F-FCC79A368219}"/>
          </ac:inkMkLst>
        </pc:inkChg>
        <pc:inkChg chg="add mod">
          <ac:chgData name="Tim Bruce" userId="0def1e9817b05d94" providerId="LiveId" clId="{2773DC85-EF07-449A-ABE7-E80E27D183BC}" dt="2024-09-05T00:38:53.931" v="139"/>
          <ac:inkMkLst>
            <pc:docMk/>
            <pc:sldMk cId="3995560499" sldId="280"/>
            <ac:inkMk id="34" creationId="{380BBE9B-9829-AB77-8122-8C8A5423CF3C}"/>
          </ac:inkMkLst>
        </pc:inkChg>
        <pc:inkChg chg="add mod">
          <ac:chgData name="Tim Bruce" userId="0def1e9817b05d94" providerId="LiveId" clId="{2773DC85-EF07-449A-ABE7-E80E27D183BC}" dt="2024-09-05T00:38:53.931" v="139"/>
          <ac:inkMkLst>
            <pc:docMk/>
            <pc:sldMk cId="3995560499" sldId="280"/>
            <ac:inkMk id="35" creationId="{4046DA2E-C923-F529-681F-DEC61B940D11}"/>
          </ac:inkMkLst>
        </pc:inkChg>
        <pc:inkChg chg="add mod">
          <ac:chgData name="Tim Bruce" userId="0def1e9817b05d94" providerId="LiveId" clId="{2773DC85-EF07-449A-ABE7-E80E27D183BC}" dt="2024-09-05T00:38:53.931" v="139"/>
          <ac:inkMkLst>
            <pc:docMk/>
            <pc:sldMk cId="3995560499" sldId="280"/>
            <ac:inkMk id="36" creationId="{D4DB8241-B262-FA97-35B5-8DDF801E5E09}"/>
          </ac:inkMkLst>
        </pc:inkChg>
        <pc:inkChg chg="add mod">
          <ac:chgData name="Tim Bruce" userId="0def1e9817b05d94" providerId="LiveId" clId="{2773DC85-EF07-449A-ABE7-E80E27D183BC}" dt="2024-09-05T00:38:53.931" v="139"/>
          <ac:inkMkLst>
            <pc:docMk/>
            <pc:sldMk cId="3995560499" sldId="280"/>
            <ac:inkMk id="37" creationId="{A89CC416-AFD7-BC98-40E5-AB27E3655598}"/>
          </ac:inkMkLst>
        </pc:inkChg>
        <pc:inkChg chg="add mod">
          <ac:chgData name="Tim Bruce" userId="0def1e9817b05d94" providerId="LiveId" clId="{2773DC85-EF07-449A-ABE7-E80E27D183BC}" dt="2024-09-05T00:38:53.931" v="139"/>
          <ac:inkMkLst>
            <pc:docMk/>
            <pc:sldMk cId="3995560499" sldId="280"/>
            <ac:inkMk id="38" creationId="{3E32B06C-AF7E-47AB-050C-A896B8B75F67}"/>
          </ac:inkMkLst>
        </pc:inkChg>
        <pc:inkChg chg="add mod">
          <ac:chgData name="Tim Bruce" userId="0def1e9817b05d94" providerId="LiveId" clId="{2773DC85-EF07-449A-ABE7-E80E27D183BC}" dt="2024-09-05T00:38:53.931" v="139"/>
          <ac:inkMkLst>
            <pc:docMk/>
            <pc:sldMk cId="3995560499" sldId="280"/>
            <ac:inkMk id="39" creationId="{B1A6AB00-E9B3-137D-4051-C863F9274174}"/>
          </ac:inkMkLst>
        </pc:inkChg>
        <pc:inkChg chg="add mod">
          <ac:chgData name="Tim Bruce" userId="0def1e9817b05d94" providerId="LiveId" clId="{2773DC85-EF07-449A-ABE7-E80E27D183BC}" dt="2024-09-05T00:38:53.931" v="139"/>
          <ac:inkMkLst>
            <pc:docMk/>
            <pc:sldMk cId="3995560499" sldId="280"/>
            <ac:inkMk id="40" creationId="{3F02F01C-B500-375C-3947-CC8924E1A640}"/>
          </ac:inkMkLst>
        </pc:inkChg>
        <pc:inkChg chg="add mod">
          <ac:chgData name="Tim Bruce" userId="0def1e9817b05d94" providerId="LiveId" clId="{2773DC85-EF07-449A-ABE7-E80E27D183BC}" dt="2024-09-05T00:38:53.931" v="139"/>
          <ac:inkMkLst>
            <pc:docMk/>
            <pc:sldMk cId="3995560499" sldId="280"/>
            <ac:inkMk id="42" creationId="{51625C8C-8F00-DDA1-36E2-9503C05AEE48}"/>
          </ac:inkMkLst>
        </pc:inkChg>
        <pc:inkChg chg="add mod">
          <ac:chgData name="Tim Bruce" userId="0def1e9817b05d94" providerId="LiveId" clId="{2773DC85-EF07-449A-ABE7-E80E27D183BC}" dt="2024-09-05T00:38:53.931" v="139"/>
          <ac:inkMkLst>
            <pc:docMk/>
            <pc:sldMk cId="3995560499" sldId="280"/>
            <ac:inkMk id="43" creationId="{C426929E-D391-9769-5CC7-2F6C54C7C9C5}"/>
          </ac:inkMkLst>
        </pc:inkChg>
        <pc:inkChg chg="add mod">
          <ac:chgData name="Tim Bruce" userId="0def1e9817b05d94" providerId="LiveId" clId="{2773DC85-EF07-449A-ABE7-E80E27D183BC}" dt="2024-09-05T00:38:53.931" v="139"/>
          <ac:inkMkLst>
            <pc:docMk/>
            <pc:sldMk cId="3995560499" sldId="280"/>
            <ac:inkMk id="44" creationId="{42EFAD9B-7C88-41BB-F132-FFC658695DEA}"/>
          </ac:inkMkLst>
        </pc:inkChg>
        <pc:inkChg chg="add mod">
          <ac:chgData name="Tim Bruce" userId="0def1e9817b05d94" providerId="LiveId" clId="{2773DC85-EF07-449A-ABE7-E80E27D183BC}" dt="2024-09-05T00:38:53.931" v="139"/>
          <ac:inkMkLst>
            <pc:docMk/>
            <pc:sldMk cId="3995560499" sldId="280"/>
            <ac:inkMk id="45" creationId="{19B04703-6538-C510-B194-929B0C37B744}"/>
          </ac:inkMkLst>
        </pc:inkChg>
        <pc:inkChg chg="add mod">
          <ac:chgData name="Tim Bruce" userId="0def1e9817b05d94" providerId="LiveId" clId="{2773DC85-EF07-449A-ABE7-E80E27D183BC}" dt="2024-09-05T00:38:53.931" v="139"/>
          <ac:inkMkLst>
            <pc:docMk/>
            <pc:sldMk cId="3995560499" sldId="280"/>
            <ac:inkMk id="46" creationId="{E593A64E-66D9-92B8-1845-22E57CE884BB}"/>
          </ac:inkMkLst>
        </pc:inkChg>
        <pc:inkChg chg="add mod">
          <ac:chgData name="Tim Bruce" userId="0def1e9817b05d94" providerId="LiveId" clId="{2773DC85-EF07-449A-ABE7-E80E27D183BC}" dt="2024-09-05T00:38:53.931" v="139"/>
          <ac:inkMkLst>
            <pc:docMk/>
            <pc:sldMk cId="3995560499" sldId="280"/>
            <ac:inkMk id="47" creationId="{9124B995-86F0-588A-C93A-DB05C1BCDBA2}"/>
          </ac:inkMkLst>
        </pc:inkChg>
        <pc:inkChg chg="add mod">
          <ac:chgData name="Tim Bruce" userId="0def1e9817b05d94" providerId="LiveId" clId="{2773DC85-EF07-449A-ABE7-E80E27D183BC}" dt="2024-09-05T00:38:53.931" v="139"/>
          <ac:inkMkLst>
            <pc:docMk/>
            <pc:sldMk cId="3995560499" sldId="280"/>
            <ac:inkMk id="48" creationId="{E69E0A1B-B156-EEE3-27A5-5CCF849941FB}"/>
          </ac:inkMkLst>
        </pc:inkChg>
        <pc:inkChg chg="add mod">
          <ac:chgData name="Tim Bruce" userId="0def1e9817b05d94" providerId="LiveId" clId="{2773DC85-EF07-449A-ABE7-E80E27D183BC}" dt="2024-09-05T00:38:53.931" v="139"/>
          <ac:inkMkLst>
            <pc:docMk/>
            <pc:sldMk cId="3995560499" sldId="280"/>
            <ac:inkMk id="49" creationId="{A5798A2D-FF4C-716E-5BE2-646EC48FF2B3}"/>
          </ac:inkMkLst>
        </pc:inkChg>
        <pc:inkChg chg="add mod">
          <ac:chgData name="Tim Bruce" userId="0def1e9817b05d94" providerId="LiveId" clId="{2773DC85-EF07-449A-ABE7-E80E27D183BC}" dt="2024-09-05T00:38:53.931" v="139"/>
          <ac:inkMkLst>
            <pc:docMk/>
            <pc:sldMk cId="3995560499" sldId="280"/>
            <ac:inkMk id="50" creationId="{4C246637-1B89-E852-0D7D-DFF4136ACEF6}"/>
          </ac:inkMkLst>
        </pc:inkChg>
      </pc:sldChg>
      <pc:sldChg chg="addSp delSp modSp mod modNotesTx">
        <pc:chgData name="Tim Bruce" userId="0def1e9817b05d94" providerId="LiveId" clId="{2773DC85-EF07-449A-ABE7-E80E27D183BC}" dt="2024-09-12T17:36:32.593" v="1609" actId="21"/>
        <pc:sldMkLst>
          <pc:docMk/>
          <pc:sldMk cId="477278801" sldId="281"/>
        </pc:sldMkLst>
        <pc:spChg chg="add del mod">
          <ac:chgData name="Tim Bruce" userId="0def1e9817b05d94" providerId="LiveId" clId="{2773DC85-EF07-449A-ABE7-E80E27D183BC}" dt="2024-09-12T17:36:32.593" v="1609" actId="21"/>
          <ac:spMkLst>
            <pc:docMk/>
            <pc:sldMk cId="477278801" sldId="281"/>
            <ac:spMk id="3" creationId="{B10A5C91-34A7-20A9-50C7-4C1C05E51E68}"/>
          </ac:spMkLst>
        </pc:spChg>
        <pc:picChg chg="add mod">
          <ac:chgData name="Tim Bruce" userId="0def1e9817b05d94" providerId="LiveId" clId="{2773DC85-EF07-449A-ABE7-E80E27D183BC}" dt="2024-09-07T00:55:11.923" v="543" actId="1076"/>
          <ac:picMkLst>
            <pc:docMk/>
            <pc:sldMk cId="477278801" sldId="281"/>
            <ac:picMk id="9" creationId="{E7D85C17-3ED2-26B8-8595-780E94CEFE39}"/>
          </ac:picMkLst>
        </pc:picChg>
      </pc:sldChg>
      <pc:sldChg chg="addSp modSp mod modNotesTx">
        <pc:chgData name="Tim Bruce" userId="0def1e9817b05d94" providerId="LiveId" clId="{2773DC85-EF07-449A-ABE7-E80E27D183BC}" dt="2024-09-12T17:38:05.512" v="1927" actId="20577"/>
        <pc:sldMkLst>
          <pc:docMk/>
          <pc:sldMk cId="868155390" sldId="282"/>
        </pc:sldMkLst>
        <pc:picChg chg="add mod">
          <ac:chgData name="Tim Bruce" userId="0def1e9817b05d94" providerId="LiveId" clId="{2773DC85-EF07-449A-ABE7-E80E27D183BC}" dt="2024-09-05T00:37:35.443" v="101" actId="1076"/>
          <ac:picMkLst>
            <pc:docMk/>
            <pc:sldMk cId="868155390" sldId="282"/>
            <ac:picMk id="9" creationId="{2DDF5654-3128-C20A-67C5-639C5B26E26B}"/>
          </ac:picMkLst>
        </pc:picChg>
      </pc:sldChg>
      <pc:sldChg chg="addSp modSp mod modNotesTx">
        <pc:chgData name="Tim Bruce" userId="0def1e9817b05d94" providerId="LiveId" clId="{2773DC85-EF07-449A-ABE7-E80E27D183BC}" dt="2024-09-12T17:40:42.168" v="2512" actId="20577"/>
        <pc:sldMkLst>
          <pc:docMk/>
          <pc:sldMk cId="3987214864" sldId="283"/>
        </pc:sldMkLst>
        <pc:picChg chg="add mod">
          <ac:chgData name="Tim Bruce" userId="0def1e9817b05d94" providerId="LiveId" clId="{2773DC85-EF07-449A-ABE7-E80E27D183BC}" dt="2024-09-05T00:35:50.089" v="84" actId="1076"/>
          <ac:picMkLst>
            <pc:docMk/>
            <pc:sldMk cId="3987214864" sldId="283"/>
            <ac:picMk id="12" creationId="{37DF73A2-7CDF-3FE8-227C-B7B19465BE67}"/>
          </ac:picMkLst>
        </pc:picChg>
      </pc:sldChg>
      <pc:sldChg chg="addSp modSp new mod modNotesTx">
        <pc:chgData name="Tim Bruce" userId="0def1e9817b05d94" providerId="LiveId" clId="{2773DC85-EF07-449A-ABE7-E80E27D183BC}" dt="2024-09-06T15:14:17.720" v="309" actId="20577"/>
        <pc:sldMkLst>
          <pc:docMk/>
          <pc:sldMk cId="994579509" sldId="284"/>
        </pc:sldMkLst>
        <pc:spChg chg="add mod ord">
          <ac:chgData name="Tim Bruce" userId="0def1e9817b05d94" providerId="LiveId" clId="{2773DC85-EF07-449A-ABE7-E80E27D183BC}" dt="2024-09-06T15:12:17.002" v="259" actId="20577"/>
          <ac:spMkLst>
            <pc:docMk/>
            <pc:sldMk cId="994579509" sldId="284"/>
            <ac:spMk id="2" creationId="{ECF44074-CD75-C53D-A27B-A4E28DB8F024}"/>
          </ac:spMkLst>
        </pc:spChg>
        <pc:picChg chg="add mod">
          <ac:chgData name="Tim Bruce" userId="0def1e9817b05d94" providerId="LiveId" clId="{2773DC85-EF07-449A-ABE7-E80E27D183BC}" dt="2024-09-06T15:09:22.340" v="241" actId="1076"/>
          <ac:picMkLst>
            <pc:docMk/>
            <pc:sldMk cId="994579509" sldId="284"/>
            <ac:picMk id="4" creationId="{7839F5CA-E66F-2C13-A4B8-AD8D27F231E2}"/>
          </ac:picMkLst>
        </pc:picChg>
        <pc:picChg chg="add mod">
          <ac:chgData name="Tim Bruce" userId="0def1e9817b05d94" providerId="LiveId" clId="{2773DC85-EF07-449A-ABE7-E80E27D183BC}" dt="2024-09-06T15:09:17.257" v="240" actId="1076"/>
          <ac:picMkLst>
            <pc:docMk/>
            <pc:sldMk cId="994579509" sldId="284"/>
            <ac:picMk id="6" creationId="{FC0ED8F8-11C2-F944-4FC7-C46B2AFC8BDD}"/>
          </ac:picMkLst>
        </pc:picChg>
        <pc:picChg chg="add mod">
          <ac:chgData name="Tim Bruce" userId="0def1e9817b05d94" providerId="LiveId" clId="{2773DC85-EF07-449A-ABE7-E80E27D183BC}" dt="2024-09-06T15:10:21.109" v="248" actId="1076"/>
          <ac:picMkLst>
            <pc:docMk/>
            <pc:sldMk cId="994579509" sldId="284"/>
            <ac:picMk id="10" creationId="{454C607A-4E33-A9EC-4B4A-B3B5777B4870}"/>
          </ac:picMkLst>
        </pc:picChg>
        <pc:cxnChg chg="add ord">
          <ac:chgData name="Tim Bruce" userId="0def1e9817b05d94" providerId="LiveId" clId="{2773DC85-EF07-449A-ABE7-E80E27D183BC}" dt="2024-09-06T15:09:04.808" v="239" actId="167"/>
          <ac:cxnSpMkLst>
            <pc:docMk/>
            <pc:sldMk cId="994579509" sldId="284"/>
            <ac:cxnSpMk id="8" creationId="{4CD633DB-858B-6589-DB3D-02BA65BB43F2}"/>
          </ac:cxnSpMkLst>
        </pc:cxnChg>
      </pc:sldChg>
      <pc:sldChg chg="addSp delSp modSp new del mod modShow modNotesTx">
        <pc:chgData name="Tim Bruce" userId="0def1e9817b05d94" providerId="LiveId" clId="{2773DC85-EF07-449A-ABE7-E80E27D183BC}" dt="2024-09-12T17:48:41.041" v="3021" actId="2696"/>
        <pc:sldMkLst>
          <pc:docMk/>
          <pc:sldMk cId="1766267098" sldId="285"/>
        </pc:sldMkLst>
        <pc:spChg chg="add mod">
          <ac:chgData name="Tim Bruce" userId="0def1e9817b05d94" providerId="LiveId" clId="{2773DC85-EF07-449A-ABE7-E80E27D183BC}" dt="2024-09-09T15:59:19.518" v="1193" actId="6549"/>
          <ac:spMkLst>
            <pc:docMk/>
            <pc:sldMk cId="1766267098" sldId="285"/>
            <ac:spMk id="2" creationId="{22F4D7EE-CF13-C6FE-1EA7-414F78675C36}"/>
          </ac:spMkLst>
        </pc:spChg>
        <pc:spChg chg="add del mod">
          <ac:chgData name="Tim Bruce" userId="0def1e9817b05d94" providerId="LiveId" clId="{2773DC85-EF07-449A-ABE7-E80E27D183BC}" dt="2024-09-08T16:35:01.099" v="1022" actId="21"/>
          <ac:spMkLst>
            <pc:docMk/>
            <pc:sldMk cId="1766267098" sldId="285"/>
            <ac:spMk id="5" creationId="{F096BEAA-B2B1-D516-E559-32F346DDF579}"/>
          </ac:spMkLst>
        </pc:spChg>
        <pc:spChg chg="add del mod">
          <ac:chgData name="Tim Bruce" userId="0def1e9817b05d94" providerId="LiveId" clId="{2773DC85-EF07-449A-ABE7-E80E27D183BC}" dt="2024-09-09T15:53:07.759" v="1072" actId="47"/>
          <ac:spMkLst>
            <pc:docMk/>
            <pc:sldMk cId="1766267098" sldId="285"/>
            <ac:spMk id="8" creationId="{21EB9428-896C-9320-1688-6CD374BD0219}"/>
          </ac:spMkLst>
        </pc:spChg>
        <pc:spChg chg="add del mod">
          <ac:chgData name="Tim Bruce" userId="0def1e9817b05d94" providerId="LiveId" clId="{2773DC85-EF07-449A-ABE7-E80E27D183BC}" dt="2024-09-09T15:56:52.878" v="1086" actId="21"/>
          <ac:spMkLst>
            <pc:docMk/>
            <pc:sldMk cId="1766267098" sldId="285"/>
            <ac:spMk id="9" creationId="{DA64F01B-DC40-E8C6-FC02-1D173996D987}"/>
          </ac:spMkLst>
        </pc:spChg>
        <pc:spChg chg="add del mod">
          <ac:chgData name="Tim Bruce" userId="0def1e9817b05d94" providerId="LiveId" clId="{2773DC85-EF07-449A-ABE7-E80E27D183BC}" dt="2024-09-09T15:57:34.311" v="1090" actId="21"/>
          <ac:spMkLst>
            <pc:docMk/>
            <pc:sldMk cId="1766267098" sldId="285"/>
            <ac:spMk id="10" creationId="{58180CD7-D3E5-6991-F569-1D4D558AFA25}"/>
          </ac:spMkLst>
        </pc:spChg>
        <pc:spChg chg="add del mod">
          <ac:chgData name="Tim Bruce" userId="0def1e9817b05d94" providerId="LiveId" clId="{2773DC85-EF07-449A-ABE7-E80E27D183BC}" dt="2024-09-09T15:57:26.290" v="1089" actId="21"/>
          <ac:spMkLst>
            <pc:docMk/>
            <pc:sldMk cId="1766267098" sldId="285"/>
            <ac:spMk id="11" creationId="{F828C7B4-E0F2-E3EC-9AA8-812C59EF5191}"/>
          </ac:spMkLst>
        </pc:spChg>
        <pc:spChg chg="add del mod">
          <ac:chgData name="Tim Bruce" userId="0def1e9817b05d94" providerId="LiveId" clId="{2773DC85-EF07-449A-ABE7-E80E27D183BC}" dt="2024-09-09T15:56:46.221" v="1084" actId="21"/>
          <ac:spMkLst>
            <pc:docMk/>
            <pc:sldMk cId="1766267098" sldId="285"/>
            <ac:spMk id="12" creationId="{BA910068-3CD4-7FCD-94E5-CC572941F262}"/>
          </ac:spMkLst>
        </pc:spChg>
        <pc:spChg chg="add del mod">
          <ac:chgData name="Tim Bruce" userId="0def1e9817b05d94" providerId="LiveId" clId="{2773DC85-EF07-449A-ABE7-E80E27D183BC}" dt="2024-09-09T15:56:39.314" v="1083" actId="21"/>
          <ac:spMkLst>
            <pc:docMk/>
            <pc:sldMk cId="1766267098" sldId="285"/>
            <ac:spMk id="13" creationId="{111EAFFE-B726-C5AA-F5CC-196F82B4D54A}"/>
          </ac:spMkLst>
        </pc:spChg>
        <pc:spChg chg="add del mod">
          <ac:chgData name="Tim Bruce" userId="0def1e9817b05d94" providerId="LiveId" clId="{2773DC85-EF07-449A-ABE7-E80E27D183BC}" dt="2024-09-09T15:57:18.003" v="1088" actId="21"/>
          <ac:spMkLst>
            <pc:docMk/>
            <pc:sldMk cId="1766267098" sldId="285"/>
            <ac:spMk id="14" creationId="{A9E71AD8-C816-02BC-0458-8D4D1FE1CF11}"/>
          </ac:spMkLst>
        </pc:spChg>
        <pc:spChg chg="add del mod">
          <ac:chgData name="Tim Bruce" userId="0def1e9817b05d94" providerId="LiveId" clId="{2773DC85-EF07-449A-ABE7-E80E27D183BC}" dt="2024-09-09T15:57:00.129" v="1087" actId="21"/>
          <ac:spMkLst>
            <pc:docMk/>
            <pc:sldMk cId="1766267098" sldId="285"/>
            <ac:spMk id="15" creationId="{EBE15B77-7751-E288-D73F-C56A3432DD7A}"/>
          </ac:spMkLst>
        </pc:spChg>
        <pc:spChg chg="add del mod">
          <ac:chgData name="Tim Bruce" userId="0def1e9817b05d94" providerId="LiveId" clId="{2773DC85-EF07-449A-ABE7-E80E27D183BC}" dt="2024-09-09T15:56:19.979" v="1081" actId="21"/>
          <ac:spMkLst>
            <pc:docMk/>
            <pc:sldMk cId="1766267098" sldId="285"/>
            <ac:spMk id="16" creationId="{02976B91-A4A7-164E-8844-8216072106DD}"/>
          </ac:spMkLst>
        </pc:spChg>
        <pc:spChg chg="add del mod">
          <ac:chgData name="Tim Bruce" userId="0def1e9817b05d94" providerId="LiveId" clId="{2773DC85-EF07-449A-ABE7-E80E27D183BC}" dt="2024-09-09T15:56:25.667" v="1082" actId="21"/>
          <ac:spMkLst>
            <pc:docMk/>
            <pc:sldMk cId="1766267098" sldId="285"/>
            <ac:spMk id="17" creationId="{E698CA8A-4AD5-090E-8565-533EC1013627}"/>
          </ac:spMkLst>
        </pc:spChg>
        <pc:spChg chg="add del mod">
          <ac:chgData name="Tim Bruce" userId="0def1e9817b05d94" providerId="LiveId" clId="{2773DC85-EF07-449A-ABE7-E80E27D183BC}" dt="2024-09-09T15:56:04.250" v="1080" actId="21"/>
          <ac:spMkLst>
            <pc:docMk/>
            <pc:sldMk cId="1766267098" sldId="285"/>
            <ac:spMk id="18" creationId="{A9779C58-9E50-2411-13F3-F29E32FCC085}"/>
          </ac:spMkLst>
        </pc:spChg>
        <pc:picChg chg="add del mod">
          <ac:chgData name="Tim Bruce" userId="0def1e9817b05d94" providerId="LiveId" clId="{2773DC85-EF07-449A-ABE7-E80E27D183BC}" dt="2024-09-08T16:34:46.346" v="1010" actId="21"/>
          <ac:picMkLst>
            <pc:docMk/>
            <pc:sldMk cId="1766267098" sldId="285"/>
            <ac:picMk id="4" creationId="{95140883-6409-4F19-C5AA-9AD76048E11C}"/>
          </ac:picMkLst>
        </pc:picChg>
        <pc:picChg chg="add del mod">
          <ac:chgData name="Tim Bruce" userId="0def1e9817b05d94" providerId="LiveId" clId="{2773DC85-EF07-449A-ABE7-E80E27D183BC}" dt="2024-09-09T15:55:54.566" v="1079" actId="21"/>
          <ac:picMkLst>
            <pc:docMk/>
            <pc:sldMk cId="1766267098" sldId="285"/>
            <ac:picMk id="7" creationId="{740A52D9-FB02-679B-E81E-9A8F5D7C6A50}"/>
          </ac:picMkLst>
        </pc:picChg>
        <pc:picChg chg="add mod">
          <ac:chgData name="Tim Bruce" userId="0def1e9817b05d94" providerId="LiveId" clId="{2773DC85-EF07-449A-ABE7-E80E27D183BC}" dt="2024-09-09T15:57:54.260" v="1095" actId="1076"/>
          <ac:picMkLst>
            <pc:docMk/>
            <pc:sldMk cId="1766267098" sldId="285"/>
            <ac:picMk id="20" creationId="{CEF903D1-F9F2-879B-0D9D-EF39ED070115}"/>
          </ac:picMkLst>
        </pc:picChg>
      </pc:sldChg>
      <pc:sldChg chg="addSp modSp new mod">
        <pc:chgData name="Tim Bruce" userId="0def1e9817b05d94" providerId="LiveId" clId="{2773DC85-EF07-449A-ABE7-E80E27D183BC}" dt="2024-09-10T13:54:31.794" v="1344" actId="14100"/>
        <pc:sldMkLst>
          <pc:docMk/>
          <pc:sldMk cId="1797779274" sldId="286"/>
        </pc:sldMkLst>
        <pc:spChg chg="add mod">
          <ac:chgData name="Tim Bruce" userId="0def1e9817b05d94" providerId="LiveId" clId="{2773DC85-EF07-449A-ABE7-E80E27D183BC}" dt="2024-09-10T13:54:31.794" v="1344" actId="14100"/>
          <ac:spMkLst>
            <pc:docMk/>
            <pc:sldMk cId="1797779274" sldId="286"/>
            <ac:spMk id="3" creationId="{504ACC8B-7FE7-B21C-66CE-27B269E36D34}"/>
          </ac:spMkLst>
        </pc:spChg>
        <pc:picChg chg="add mod">
          <ac:chgData name="Tim Bruce" userId="0def1e9817b05d94" providerId="LiveId" clId="{2773DC85-EF07-449A-ABE7-E80E27D183BC}" dt="2024-09-10T13:54:13.724" v="1343" actId="27614"/>
          <ac:picMkLst>
            <pc:docMk/>
            <pc:sldMk cId="1797779274" sldId="286"/>
            <ac:picMk id="5" creationId="{C9C8771D-DFBF-5016-CF5B-42A01B781E2C}"/>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03.313"/>
    </inkml:context>
    <inkml:brush xml:id="br0">
      <inkml:brushProperty name="width" value="0.05" units="cm"/>
      <inkml:brushProperty name="height" value="0.05" units="cm"/>
    </inkml:brush>
  </inkml:definitions>
  <inkml:trace contextRef="#ctx0" brushRef="#br0">0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27.267"/>
    </inkml:context>
    <inkml:brush xml:id="br0">
      <inkml:brushProperty name="width" value="0.05" units="cm"/>
      <inkml:brushProperty name="height" value="0.05" units="cm"/>
    </inkml:brush>
  </inkml:definitions>
  <inkml:trace contextRef="#ctx0" brushRef="#br0">1 1 24575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27.674"/>
    </inkml:context>
    <inkml:brush xml:id="br0">
      <inkml:brushProperty name="width" value="0.05" units="cm"/>
      <inkml:brushProperty name="height" value="0.05" units="cm"/>
    </inkml:brush>
  </inkml:definitions>
  <inkml:trace contextRef="#ctx0" brushRef="#br0">1 1 24575,'3'0'0,"6"0"0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28.142"/>
    </inkml:context>
    <inkml:brush xml:id="br0">
      <inkml:brushProperty name="width" value="0.05" units="cm"/>
      <inkml:brushProperty name="height" value="0.05" units="cm"/>
    </inkml:brush>
  </inkml:definitions>
  <inkml:trace contextRef="#ctx0" brushRef="#br0">1 1 24575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0.612"/>
    </inkml:context>
    <inkml:brush xml:id="br0">
      <inkml:brushProperty name="width" value="0.05" units="cm"/>
      <inkml:brushProperty name="height" value="0.05" units="cm"/>
    </inkml:brush>
  </inkml:definitions>
  <inkml:trace contextRef="#ctx0" brushRef="#br0">1 1 24575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0.940"/>
    </inkml:context>
    <inkml:brush xml:id="br0">
      <inkml:brushProperty name="width" value="0.05" units="cm"/>
      <inkml:brushProperty name="height" value="0.05" units="cm"/>
    </inkml:brush>
  </inkml:definitions>
  <inkml:trace contextRef="#ctx0" brushRef="#br0">4 1 24575,'-4'0'0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1.330"/>
    </inkml:context>
    <inkml:brush xml:id="br0">
      <inkml:brushProperty name="width" value="0.05" units="cm"/>
      <inkml:brushProperty name="height" value="0.05" units="cm"/>
    </inkml:brush>
  </inkml:definitions>
  <inkml:trace contextRef="#ctx0" brushRef="#br0">4 5 24575,'-4'-4'0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1.660"/>
    </inkml:context>
    <inkml:brush xml:id="br0">
      <inkml:brushProperty name="width" value="0.05" units="cm"/>
      <inkml:brushProperty name="height" value="0.05" units="cm"/>
    </inkml:brush>
  </inkml:definitions>
  <inkml:trace contextRef="#ctx0" brushRef="#br0">1 1 24575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2.051"/>
    </inkml:context>
    <inkml:brush xml:id="br0">
      <inkml:brushProperty name="width" value="0.05" units="cm"/>
      <inkml:brushProperty name="height" value="0.05" units="cm"/>
    </inkml:brush>
  </inkml:definitions>
  <inkml:trace contextRef="#ctx0" brushRef="#br0">1 1 24575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2.504"/>
    </inkml:context>
    <inkml:brush xml:id="br0">
      <inkml:brushProperty name="width" value="0.05" units="cm"/>
      <inkml:brushProperty name="height" value="0.05" units="cm"/>
    </inkml:brush>
  </inkml:definitions>
  <inkml:trace contextRef="#ctx0" brushRef="#br0">4 9 24575,'0'-4'0,"-4"-1"0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2.847"/>
    </inkml:context>
    <inkml:brush xml:id="br0">
      <inkml:brushProperty name="width" value="0.05" units="cm"/>
      <inkml:brushProperty name="height" value="0.05" units="cm"/>
    </inkml:brush>
  </inkml:definitions>
  <inkml:trace contextRef="#ctx0" brushRef="#br0">1 5 24575,'0'-4'0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2:55.452"/>
    </inkml:context>
    <inkml:brush xml:id="br0">
      <inkml:brushProperty name="width" value="0.05" units="cm"/>
      <inkml:brushProperty name="height" value="0.05" units="cm"/>
    </inkml:brush>
  </inkml:definitions>
  <inkml:trace contextRef="#ctx0" brushRef="#br0">0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3.175"/>
    </inkml:context>
    <inkml:brush xml:id="br0">
      <inkml:brushProperty name="width" value="0.05" units="cm"/>
      <inkml:brushProperty name="height" value="0.05" units="cm"/>
    </inkml:brush>
  </inkml:definitions>
  <inkml:trace contextRef="#ctx0" brushRef="#br0">22 1 24575</inkml:trace>
  <inkml:trace contextRef="#ctx0" brushRef="#br0" timeOffset="1">1 1 24575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3.535"/>
    </inkml:context>
    <inkml:brush xml:id="br0">
      <inkml:brushProperty name="width" value="0.05" units="cm"/>
      <inkml:brushProperty name="height" value="0.05" units="cm"/>
    </inkml:brush>
  </inkml:definitions>
  <inkml:trace contextRef="#ctx0" brushRef="#br0">9 5 24575,'-4'0'0,"-1"-4"0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3.910"/>
    </inkml:context>
    <inkml:brush xml:id="br0">
      <inkml:brushProperty name="width" value="0.05" units="cm"/>
      <inkml:brushProperty name="height" value="0.05" units="cm"/>
    </inkml:brush>
  </inkml:definitions>
  <inkml:trace contextRef="#ctx0" brushRef="#br0">4 9 24575,'0'-4'0,"-4"-1"0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4.238"/>
    </inkml:context>
    <inkml:brush xml:id="br0">
      <inkml:brushProperty name="width" value="0.05" units="cm"/>
      <inkml:brushProperty name="height" value="0.05" units="cm"/>
    </inkml:brush>
  </inkml:definitions>
  <inkml:trace contextRef="#ctx0" brushRef="#br0">22 1 24575</inkml:trace>
  <inkml:trace contextRef="#ctx0" brushRef="#br0" timeOffset="1">1 1 24575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34.676"/>
    </inkml:context>
    <inkml:brush xml:id="br0">
      <inkml:brushProperty name="width" value="0.05" units="cm"/>
      <inkml:brushProperty name="height" value="0.05" units="cm"/>
    </inkml:brush>
  </inkml:definitions>
  <inkml:trace contextRef="#ctx0" brushRef="#br0">1 5 24575,'0'-4'0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23:52:07.201"/>
    </inkml:context>
    <inkml:brush xml:id="br0">
      <inkml:brushProperty name="width" value="0.05" units="cm"/>
      <inkml:brushProperty name="height" value="0.05" units="cm"/>
    </inkml:brush>
  </inkml:definitions>
  <inkml:trace contextRef="#ctx0" brushRef="#br0">237 1 24575,'-2'1'0,"1"0"0,-1 0 0,0 0 0,0 0 0,1 1 0,-1-1 0,1 1 0,-1-1 0,1 1 0,0-1 0,-1 1 0,1 0 0,0 0 0,0 0 0,0 0 0,0-1 0,1 1 0,-2 4 0,-6 11 0,0-7 0,1 1 0,-2-2 0,1 1 0,-1-1 0,-1 0 0,0-1 0,0 0 0,0 0 0,-1-1 0,0-1 0,-20 9 0,1 2 91,25-13-334,0-1 1,0 0-1,0 0 0,-1 0 1,-6 2-1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23:53:13.029"/>
    </inkml:context>
    <inkml:brush xml:id="br0">
      <inkml:brushProperty name="width" value="0.05" units="cm"/>
      <inkml:brushProperty name="height" value="0.05" units="cm"/>
    </inkml:brush>
  </inkml:definitions>
  <inkml:trace contextRef="#ctx0" brushRef="#br0">0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23:53:13.692"/>
    </inkml:context>
    <inkml:brush xml:id="br0">
      <inkml:brushProperty name="width" value="0.05" units="cm"/>
      <inkml:brushProperty name="height" value="0.05" units="cm"/>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23:53:14.039"/>
    </inkml:context>
    <inkml:brush xml:id="br0">
      <inkml:brushProperty name="width" value="0.05" units="cm"/>
      <inkml:brushProperty name="height" value="0.05" units="cm"/>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1T23:53:14.934"/>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24.892"/>
    </inkml:context>
    <inkml:brush xml:id="br0">
      <inkml:brushProperty name="width" value="0.05" units="cm"/>
      <inkml:brushProperty name="height" value="0.05" units="cm"/>
    </inkml:brush>
  </inkml:definitions>
  <inkml:trace contextRef="#ctx0" brushRef="#br0">1 1 24575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8:44:44.334"/>
    </inkml:context>
    <inkml:brush xml:id="br0">
      <inkml:brushProperty name="width" value="0.05" units="cm"/>
      <inkml:brushProperty name="height" value="0.05" units="cm"/>
      <inkml:brushProperty name="color" value="#E71224"/>
    </inkml:brush>
  </inkml:definitions>
  <inkml:trace contextRef="#ctx0" brushRef="#br0">3 1 24575,'0'2'0,"1"0"0,0 0 0,0 0 0,0 0 0,0 0 0,0-1 0,1 1 0,-1 0 0,0-1 0,1 1 0,0-1 0,-1 1 0,1-1 0,0 0 0,1 2 0,17 16 0,-4 10 0,1-1 0,2-1 0,0-1 0,35 36 0,-34-40 0,-2 1 0,0 0 0,15 27 0,-16-23 0,2 0 0,23 25 0,-36-44 0,-1 0 0,1 0 0,-1 0 0,-1 1 0,1 0 0,2 9 0,19 35 0,-14-35 0,9 13 0,32 39 0,-30-41 0,36 60 0,-31-28 0,-7-13 0,-9-24 0,-1-1 0,2 0 0,0 0 0,24 29 0,9 11 0,-32-42 0,0-2 0,24 26 0,-20-29 0,14 13 0,-31-27 0,1-1 0,0 1 0,-1 0 0,1 0 0,-1 0 0,0 0 0,0 0 0,0 0 0,0 0 0,0 0 0,0 1 0,0 3 0,0-6 0,-1 1 0,0-1 0,0 1 0,0-1 0,0 1 0,0-1 0,0 1 0,0-1 0,0 0 0,0 1 0,0-1 0,-1 1 0,1-1 0,0 1 0,0-1 0,0 0 0,0 1 0,-1-1 0,1 1 0,0-1 0,-1 0 0,1 1 0,0-1 0,0 0 0,-1 1 0,1-1 0,-1 0 0,1 1 0,0-1 0,-1 0 0,1 0 0,0 0 0,-1 1 0,0-1 0,-18-4 0,-16-16 0,23 10 0,0-1 0,1 0 0,0-1 0,1 0 0,0 0 0,-7-15 0,-1-4 0,-22-51 0,-13-24 0,43 85 0,-1 1 0,0 0 0,-2 0 0,-23-28 0,7 10 0,-53-66 0,58 76 0,2 0 0,0-2 0,-33-63 0,40 64 0,-1 0 0,-2 2 0,-1 0 0,-29-32 0,42 51 0,0 1 0,1-1 0,0 0 0,0-1 0,1 1 0,-4-12 0,-18-32 0,20 43 0,2-1 0,-1 1 0,1-1 0,-5-18 0,7 20 0,0 0 0,-1 1 0,1 0 0,-2-1 0,1 1 0,-1 0 0,0 1 0,0-1 0,-10-10 0,10 12 0,-1 1 0,1 0 0,-2 0 0,1 0 0,-10-6 0,15 10 0,-1 0 0,1 0 0,-1-1 0,1 1 0,-1 0 0,1 0 0,-1 0 0,1 0 0,-1 0 0,0-1 0,1 1 0,-1 0 0,1 0 0,-1 1 0,1-1 0,-1 0 0,0 0 0,1 0 0,-1 0 0,1 0 0,-1 1 0,1-1 0,-1 0 0,1 0 0,-1 1 0,0 0 0,0 0 0,0 1 0,0-1 0,1 0 0,-1 1 0,1 0 0,-1-1 0,1 1 0,0-1 0,-1 1 0,1-1 0,0 1 0,0 0 0,0-1 0,0 4 0,4 15-1365,3-1-5461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8:44:50.602"/>
    </inkml:context>
    <inkml:brush xml:id="br0">
      <inkml:brushProperty name="width" value="0.05" units="cm"/>
      <inkml:brushProperty name="height" value="0.05" units="cm"/>
      <inkml:brushProperty name="color" value="#E71224"/>
    </inkml:brush>
  </inkml:definitions>
  <inkml:trace contextRef="#ctx0" brushRef="#br0">1 1 24575,'4'0'0,"1"0"0,-1 0 0,1 0 0,-1 0 0,1 1 0,-1 0 0,0 0 0,1 0 0,-1 1 0,0-1 0,6 4 0,-7-2 0,0-1 0,0 1 0,0 0 0,-1 0 0,1 0 0,-1 1 0,0-1 0,0 0 0,0 1 0,0 0 0,-1-1 0,3 8 0,1 4 0,1 0 0,1 0 0,0-1 0,1 0 0,0 0 0,1-1 0,1 0 0,0 0 0,1-1 0,23 20 0,-3 2 17,-20-19-1399,2-1-5444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8:44:53.463"/>
    </inkml:context>
    <inkml:brush xml:id="br0">
      <inkml:brushProperty name="width" value="0.05" units="cm"/>
      <inkml:brushProperty name="height" value="0.05" units="cm"/>
      <inkml:brushProperty name="color" value="#E71224"/>
    </inkml:brush>
  </inkml:definitions>
  <inkml:trace contextRef="#ctx0" brushRef="#br0">0 1 24575,'3'1'0,"-1"0"0,0 1 0,1-1 0,-1 1 0,0 0 0,0-1 0,0 1 0,0 0 0,0 0 0,-1 0 0,1 0 0,0 1 0,-1-1 0,0 0 0,1 1 0,0 2 0,6 8 0,16 17 0,-15-20 0,-1 0 0,0 1 0,-1 0 0,0 1 0,8 16 0,-8-10 0,1-1 0,0 0 0,2 0 0,0-1 0,15 18 0,-19-28-56,1-1-1,0 0 1,0 0-1,0-1 1,0 1-1,1-2 0,9 4 1,-6-2-857,8 3-5913</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8:44:55.317"/>
    </inkml:context>
    <inkml:brush xml:id="br0">
      <inkml:brushProperty name="width" value="0.05" units="cm"/>
      <inkml:brushProperty name="height" value="0.05" units="cm"/>
      <inkml:brushProperty name="color" value="#E71224"/>
    </inkml:brush>
  </inkml:definitions>
  <inkml:trace contextRef="#ctx0" brushRef="#br0">0 0 24575,'0'6'0,"0"6"0,0 7 0,0 5 0,0-1-8191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8:45:00.107"/>
    </inkml:context>
    <inkml:brush xml:id="br0">
      <inkml:brushProperty name="width" value="0.05" units="cm"/>
      <inkml:brushProperty name="height" value="0.05" units="cm"/>
      <inkml:brushProperty name="color" value="#E71224"/>
    </inkml:brush>
  </inkml:definitions>
  <inkml:trace contextRef="#ctx0" brushRef="#br0">0 0 24575,'2'1'0,"0"-1"0,-1 0 0,1 0 0,0 1 0,-1-1 0,1 1 0,0-1 0,-1 1 0,1 0 0,-1 0 0,1 0 0,-1 0 0,1 0 0,-1 0 0,1 0 0,-1 0 0,0 0 0,0 1 0,0-1 0,2 3 0,17 35 0,-7-13 0,4-1 0,-9-15 0,-1 1 0,11 21 0,-13-23 0,1 0 0,0 0 0,0-1 0,1 0 0,0 0 0,13 11 0,24 28 0,-16-10 0,-21-30 0,-1 1 0,1 0 0,-1 0 0,0 1 0,-1-1 0,0 1 0,-1 1 0,0-1 0,0 1 0,-1-1 0,3 16 0,-2 23 0,-4-28 0,2-1 0,6 33 0,0-11 42,-6-28-511,1 0 0,7 22 0,-2-17-6357</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8:45:29.084"/>
    </inkml:context>
    <inkml:brush xml:id="br0">
      <inkml:brushProperty name="width" value="0.05" units="cm"/>
      <inkml:brushProperty name="height" value="0.05" units="cm"/>
      <inkml:brushProperty name="color" value="#E71224"/>
    </inkml:brush>
  </inkml:definitions>
  <inkml:trace contextRef="#ctx0" brushRef="#br0">11 80 24575,'1'-46'0,"3"57"0,1-1 0,0 1 0,1-1 0,0 0 0,1 0 0,0 0 0,0-1 0,1 0 0,9 8 0,-8-8 0,0 0 0,-1 1 0,0 0 0,0 1 0,-1-1 0,-1 1 0,0 1 0,5 12 0,3 23 0,-10-30 0,1 0 0,0 0 0,2-1 0,0 0 0,15 25 0,-16-29 0,0 0 0,0 0 0,-1 0 0,7 25 0,-8-24 0,0 1 0,1-1 0,0 0 0,9 13 0,58 85 0,-46-57 0,-21-43 0,-1-1 0,2 1 0,-1-1 0,13 17 0,-3-9 0,-9-12 0,0 0 0,-1 1 0,1 0 0,-1 0 0,-1 0 0,1 0 0,-1 1 0,0 0 0,4 15 0,-8-22 0,0-1 0,1 0 0,-1 1 0,0-1 0,0 0 0,0 1 0,0-1 0,0 0 0,0 1 0,0-1 0,-1 0 0,1 1 0,0-1 0,0 0 0,0 0 0,0 1 0,0-1 0,0 0 0,-1 1 0,1-1 0,0 0 0,0 0 0,0 1 0,-1-1 0,1 0 0,0 0 0,0 0 0,-1 1 0,1-1 0,0 0 0,0 0 0,-1 0 0,1 0 0,0 1 0,-1-1 0,1 0 0,0 0 0,-1 0 0,1 0 0,0 0 0,-1 0 0,1 0 0,0 0 0,-1 0 0,1 0 0,0 0 0,0 0 0,-1 0 0,1 0 0,0-1 0,-1 1 0,1 0 0,0 0 0,-1 0 0,1 0 0,0 0 0,0-1 0,-1 1 0,1 0 0,0 0 0,0-1 0,-1 1 0,1 0 0,0-1 0,-20-13 0,15 10 0,0-1 0,1 0 0,0 0 0,1-1 0,-1 1 0,1-1 0,0 0 0,-3-6 0,3 4 0,-1 0 0,-1 0 0,-9-13 0,-19-30 0,29 43 0,-1-1 0,-1 0 0,1 1 0,-1 0 0,-12-12 0,10 12 0,0 0 0,1 0 0,0-1 0,0 0 0,1 0 0,0 0 0,1-1 0,-5-11 0,-59-109 0,31 52 0,-26-58 0,53 107 0,5 15 0,0 0 0,1-1 0,1 1 0,-5-29 0,8 29-195,-1 0 0,0 0 0,-1 1 0,-1-1 0,0 0 0,-11-23 0,5 21-6631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8:45:35.757"/>
    </inkml:context>
    <inkml:brush xml:id="br0">
      <inkml:brushProperty name="width" value="0.05" units="cm"/>
      <inkml:brushProperty name="height" value="0.05" units="cm"/>
      <inkml:brushProperty name="color" value="#E71224"/>
    </inkml:brush>
  </inkml:definitions>
  <inkml:trace contextRef="#ctx0" brushRef="#br0">0 0 24575,'0'5'0,"0"7"0,6 2 0,0 3 0,6 5 0,1 3 0,3-3 0,4-4 0,-1-1 0,-4-2-8191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07.657"/>
    </inkml:context>
    <inkml:brush xml:id="br0">
      <inkml:brushProperty name="width" value="0.1" units="cm"/>
      <inkml:brushProperty name="height" value="0.1" units="cm"/>
      <inkml:brushProperty name="color" value="#008C3A"/>
    </inkml:brush>
  </inkml:definitions>
  <inkml:trace contextRef="#ctx0" brushRef="#br0">0 1 24575,'0'0'0,"0"0"0,3 2 0,3 4 0,3 4 0,3 5 0,5 5 0,4 4 0,2 4 0,-1 2 0,-1 4 0,1 4 0,-1 3 0,-1 5 0,-2 8 0,-3-5 0,-4-11-8191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08.272"/>
    </inkml:context>
    <inkml:brush xml:id="br0">
      <inkml:brushProperty name="width" value="0.1" units="cm"/>
      <inkml:brushProperty name="height" value="0.1" units="cm"/>
      <inkml:brushProperty name="color" value="#008C3A"/>
    </inkml:brush>
  </inkml:definitions>
  <inkml:trace contextRef="#ctx0" brushRef="#br0">1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08.793"/>
    </inkml:context>
    <inkml:brush xml:id="br0">
      <inkml:brushProperty name="width" value="0.1" units="cm"/>
      <inkml:brushProperty name="height" value="0.1" units="cm"/>
      <inkml:brushProperty name="color" value="#008C3A"/>
    </inkml:brush>
  </inkml:definitions>
  <inkml:trace contextRef="#ctx0" brushRef="#br0">1 0 24575,'0'0'0,"0"0"0,0 0 0,0 0 0,0 0 0,0 3 0,3 6 0,3 6 0,3 9 0,4 9 0,1 5 0,1 6 0,1 4 0,0 6 0,0 0 0,0 2 0,-3-8 0,-3-13-8191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2:57.374"/>
    </inkml:context>
    <inkml:brush xml:id="br0">
      <inkml:brushProperty name="width" value="0.05" units="cm"/>
      <inkml:brushProperty name="height" value="0.05" units="cm"/>
    </inkml:brush>
  </inkml:definitions>
  <inkml:trace contextRef="#ctx0" brushRef="#br0">0 0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2.904"/>
    </inkml:context>
    <inkml:brush xml:id="br0">
      <inkml:brushProperty name="width" value="0.1" units="cm"/>
      <inkml:brushProperty name="height" value="0.1" units="cm"/>
      <inkml:brushProperty name="color" value="#008C3A"/>
    </inkml:brush>
  </inkml:definitions>
  <inkml:trace contextRef="#ctx0" brushRef="#br0">825 1 24575,'0'0'0,"0"0"0,-19 0 0,8 2 0,1 0 0,0 1 0,0 0 0,0 0 0,0 1 0,1 1 0,-10 5 0,-63 44 0,60-38 0,-534 400-1365,499-371-5461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4.390"/>
    </inkml:context>
    <inkml:brush xml:id="br0">
      <inkml:brushProperty name="width" value="0.1" units="cm"/>
      <inkml:brushProperty name="height" value="0.1" units="cm"/>
      <inkml:brushProperty name="color" value="#008C3A"/>
    </inkml:brush>
  </inkml:definitions>
  <inkml:trace contextRef="#ctx0" brushRef="#br0">1 0 24575,'0'0'0,"0"0"0,0 0 0,2 3 0,4 3 0,6 7 0,6 5 0,6 5 0,6 4 0,6 6 0,-2-4 0,-9-6-8191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4.801"/>
    </inkml:context>
    <inkml:brush xml:id="br0">
      <inkml:brushProperty name="width" value="0.1" units="cm"/>
      <inkml:brushProperty name="height" value="0.1" units="cm"/>
      <inkml:brushProperty name="color" value="#008C3A"/>
    </inkml:brush>
  </inkml:definitions>
  <inkml:trace contextRef="#ctx0" brushRef="#br0">1 0 24575,'0'0'0,"2"3"0,5 3 0,2 6 0,6 6 0,5 6 0,0-2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5.399"/>
    </inkml:context>
    <inkml:brush xml:id="br0">
      <inkml:brushProperty name="width" value="0.1" units="cm"/>
      <inkml:brushProperty name="height" value="0.1" units="cm"/>
      <inkml:brushProperty name="color" value="#008C3A"/>
    </inkml:brush>
  </inkml:definitions>
  <inkml:trace contextRef="#ctx0" brushRef="#br0">406 0 24575,'0'0'0,"0"0"0,0 0 0,0 3 0,0 6 0,-3 9 0,-4 9 0,-5 11 0,-9 12 0,-11 13 0,-14 12 0,-17 14 0,-19 15 0,4-10 0,16-21-8191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6.184"/>
    </inkml:context>
    <inkml:brush xml:id="br0">
      <inkml:brushProperty name="width" value="0.1" units="cm"/>
      <inkml:brushProperty name="height" value="0.1" units="cm"/>
      <inkml:brushProperty name="color" value="#008C3A"/>
    </inkml:brush>
  </inkml:definitions>
  <inkml:trace contextRef="#ctx0" brushRef="#br0">180 0 24575,'0'0'0,"0"0"0,0 0 0,0 0 0,0 3 0,-3 5 0,-3 10 0,-5 10 0,-10 10 0,-9 6 0,-10 7 0,2-6 0,8-10-8191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6.884"/>
    </inkml:context>
    <inkml:brush xml:id="br0">
      <inkml:brushProperty name="width" value="0.1" units="cm"/>
      <inkml:brushProperty name="height" value="0.1" units="cm"/>
      <inkml:brushProperty name="color" value="#008C3A"/>
    </inkml:brush>
  </inkml:definitions>
  <inkml:trace contextRef="#ctx0" brushRef="#br0">413 1 24575,'0'0'0,"0"0"0,0 0 0,0 0 0,-2 3 0,-4 8 0,-9 19 0,-17 32 0,-25 43 0,-26 53 0,-28 59 0,4-6-8191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8.186"/>
    </inkml:context>
    <inkml:brush xml:id="br0">
      <inkml:brushProperty name="width" value="0.1" units="cm"/>
      <inkml:brushProperty name="height" value="0.1" units="cm"/>
      <inkml:brushProperty name="color" value="#008C3A"/>
    </inkml:brush>
  </inkml:definitions>
  <inkml:trace contextRef="#ctx0" brushRef="#br0">0 0 24575,'0'0'0,"0"0"0,0 0 0,3 3 0,3 3 0,3 4 0,6 2 0,5 2 0,5 1 0,6 4 0,5 3 0,5 3 0,-5-3 0,-8-4-8191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8.659"/>
    </inkml:context>
    <inkml:brush xml:id="br0">
      <inkml:brushProperty name="width" value="0.1" units="cm"/>
      <inkml:brushProperty name="height" value="0.1" units="cm"/>
      <inkml:brushProperty name="color" value="#008C3A"/>
    </inkml:brush>
  </inkml:definitions>
  <inkml:trace contextRef="#ctx0" brushRef="#br0">0 0 24575,'4'17'0,"35"99"-1365,-25-74-5461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9.762"/>
    </inkml:context>
    <inkml:brush xml:id="br0">
      <inkml:brushProperty name="width" value="0.1" units="cm"/>
      <inkml:brushProperty name="height" value="0.1" units="cm"/>
      <inkml:brushProperty name="color" value="#008C3A"/>
    </inkml:brush>
  </inkml:definitions>
  <inkml:trace contextRef="#ctx0" brushRef="#br0">1609 18 24575,'0'0'0,"0"0"0,0 0 0,0 0 0,-22 0 0,-636-12 0,29 6 16,368 8-1397,223-2-5445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21.691"/>
    </inkml:context>
    <inkml:brush xml:id="br0">
      <inkml:brushProperty name="width" value="0.1" units="cm"/>
      <inkml:brushProperty name="height" value="0.1" units="cm"/>
      <inkml:brushProperty name="color" value="#008C3A"/>
    </inkml:brush>
  </inkml:definitions>
  <inkml:trace contextRef="#ctx0" brushRef="#br0">0 1 24575,'0'0'0,"0"0"0,0 0 0,0 0 0,0 0 0,0 0 0,3 2 0,5 4 0,10 9 0,13 14 0,16 19 0,13 19 0,11 13 0,-8-6 0,-14-15-8191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2:58.796"/>
    </inkml:context>
    <inkml:brush xml:id="br0">
      <inkml:brushProperty name="width" value="0.05" units="cm"/>
      <inkml:brushProperty name="height" value="0.05" units="cm"/>
    </inkml:brush>
  </inkml:definitions>
  <inkml:trace contextRef="#ctx0" brushRef="#br0">0 0 24575,'0'0'-8191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22.802"/>
    </inkml:context>
    <inkml:brush xml:id="br0">
      <inkml:brushProperty name="width" value="0.1" units="cm"/>
      <inkml:brushProperty name="height" value="0.1" units="cm"/>
      <inkml:brushProperty name="color" value="#008C3A"/>
    </inkml:brush>
  </inkml:definitions>
  <inkml:trace contextRef="#ctx0" brushRef="#br0">1 0 24575,'0'0'0,"0"0"0,3 6 0,5 11 0,8 17 0,6 18 0,4 15 0,-1-2 0,-7-14-8191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23.652"/>
    </inkml:context>
    <inkml:brush xml:id="br0">
      <inkml:brushProperty name="width" value="0.1" units="cm"/>
      <inkml:brushProperty name="height" value="0.1" units="cm"/>
      <inkml:brushProperty name="color" value="#008C3A"/>
    </inkml:brush>
  </inkml:definitions>
  <inkml:trace contextRef="#ctx0" brushRef="#br0">77 1 24575,'0'0'0,"0"0"0,-3 5 0,-3 7 0,-3 9 0,-3 10 0,-5 11 0,1 0 0,3-8-8191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09.554"/>
    </inkml:context>
    <inkml:brush xml:id="br0">
      <inkml:brushProperty name="width" value="0.1" units="cm"/>
      <inkml:brushProperty name="height" value="0.1" units="cm"/>
      <inkml:brushProperty name="color" value="#008C3A"/>
    </inkml:brush>
  </inkml:definitions>
  <inkml:trace contextRef="#ctx0" brushRef="#br0">0 0 24575,'0'0'0,"0"0"0,0 0 0,0 0 0,0 3 0,3 6 0,3 9 0,1 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0.297"/>
    </inkml:context>
    <inkml:brush xml:id="br0">
      <inkml:brushProperty name="width" value="0.1" units="cm"/>
      <inkml:brushProperty name="height" value="0.1" units="cm"/>
      <inkml:brushProperty name="color" value="#008C3A"/>
    </inkml:brush>
  </inkml:definitions>
  <inkml:trace contextRef="#ctx0" brushRef="#br0">1 1 24575,'0'0'0,"0"0"0,0 2 0,0 9 0,0 14 0,0 12 0,0 10 0,2 8 0,2-5 0,0-11-8191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26.491"/>
    </inkml:context>
    <inkml:brush xml:id="br0">
      <inkml:brushProperty name="width" value="0.1" units="cm"/>
      <inkml:brushProperty name="height" value="0.1" units="cm"/>
      <inkml:brushProperty name="color" value="#008C3A"/>
    </inkml:brush>
  </inkml:definitions>
  <inkml:trace contextRef="#ctx0" brushRef="#br0">0 0 24575,'0'0'0,"0"0"0,0 0 0,0 3 0,0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27.326"/>
    </inkml:context>
    <inkml:brush xml:id="br0">
      <inkml:brushProperty name="width" value="0.1" units="cm"/>
      <inkml:brushProperty name="height" value="0.1" units="cm"/>
      <inkml:brushProperty name="color" value="#008C3A"/>
    </inkml:brush>
  </inkml:definitions>
  <inkml:trace contextRef="#ctx0" brushRef="#br0">0 1 24575,'0'0'0,"0"0"0,3 0 0,3 0 0,1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28.222"/>
    </inkml:context>
    <inkml:brush xml:id="br0">
      <inkml:brushProperty name="width" value="0.1" units="cm"/>
      <inkml:brushProperty name="height" value="0.1" units="cm"/>
      <inkml:brushProperty name="color" value="#008C3A"/>
    </inkml:brush>
  </inkml:definitions>
  <inkml:trace contextRef="#ctx0" brushRef="#br0">109 268 24575,'0'0'0,"0"0"0,-2-5 0,-4-10 0,-4-10 0,-4-11 0,-7-10 0,-1-8 0,3 5 0,4 12-8191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0.739"/>
    </inkml:context>
    <inkml:brush xml:id="br0">
      <inkml:brushProperty name="width" value="0.1" units="cm"/>
      <inkml:brushProperty name="height" value="0.1" units="cm"/>
      <inkml:brushProperty name="color" value="#008C3A"/>
    </inkml:brush>
  </inkml:definitions>
  <inkml:trace contextRef="#ctx0" brushRef="#br0">0 1 24575,'0'0'0,"0"0"0,0 0 0,0 0 0,0 2 0,3 7 0,0 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1.276"/>
    </inkml:context>
    <inkml:brush xml:id="br0">
      <inkml:brushProperty name="width" value="0.1" units="cm"/>
      <inkml:brushProperty name="height" value="0.1" units="cm"/>
      <inkml:brushProperty name="color" value="#008C3A"/>
    </inkml:brush>
  </inkml:definitions>
  <inkml:trace contextRef="#ctx0" brushRef="#br0">1 0 24575,'0'0'0,"0"0"0,0 3 0,2 8 0,4 13 0,4 16 0,5 19 0,5 18 0,-1-4 0,-3-15-8191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12.128"/>
    </inkml:context>
    <inkml:brush xml:id="br0">
      <inkml:brushProperty name="width" value="0.1" units="cm"/>
      <inkml:brushProperty name="height" value="0.1" units="cm"/>
      <inkml:brushProperty name="color" value="#008C3A"/>
    </inkml:brush>
  </inkml:definitions>
  <inkml:trace contextRef="#ctx0" brushRef="#br0">0 1 24575,'0'0'0,"25"32"0,163 226 36,-38-47-35,-103-152-702,73 74 0,-87-102-6125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00.968"/>
    </inkml:context>
    <inkml:brush xml:id="br0">
      <inkml:brushProperty name="width" value="0.05" units="cm"/>
      <inkml:brushProperty name="height" value="0.05" units="cm"/>
    </inkml:brush>
  </inkml:definitions>
  <inkml:trace contextRef="#ctx0" brushRef="#br0">0 0 24575,'0'0'-8191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29.243"/>
    </inkml:context>
    <inkml:brush xml:id="br0">
      <inkml:brushProperty name="width" value="0.1" units="cm"/>
      <inkml:brushProperty name="height" value="0.1" units="cm"/>
      <inkml:brushProperty name="color" value="#008C3A"/>
    </inkml:brush>
  </inkml:definitions>
  <inkml:trace contextRef="#ctx0" brushRef="#br0">183 202 24575,'0'0'0,"0"0"0,0 0 0,-3-2 0,-4-4 0,-5-6 0,-9-9 0,-11-14 0,-9-11 0,4 2 0,7 9-8191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30.129"/>
    </inkml:context>
    <inkml:brush xml:id="br0">
      <inkml:brushProperty name="width" value="0.1" units="cm"/>
      <inkml:brushProperty name="height" value="0.1" units="cm"/>
      <inkml:brushProperty name="color" value="#008C3A"/>
    </inkml:brush>
  </inkml:definitions>
  <inkml:trace contextRef="#ctx0" brushRef="#br0">420 408 24575,'0'0'0,"0"0"0,0 0 0,-14-10 0,-37-29 60,-91-89-1,-30-57-1500,170 183 1398,-36-42-6783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8:57.685"/>
    </inkml:context>
    <inkml:brush xml:id="br0">
      <inkml:brushProperty name="width" value="0.1" units="cm"/>
      <inkml:brushProperty name="height" value="0.1" units="cm"/>
      <inkml:brushProperty name="color" value="#E71224"/>
    </inkml:brush>
  </inkml:definitions>
  <inkml:trace contextRef="#ctx0" brushRef="#br0">575 1 24575,'-547'0'-1365,"519"0"-5461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03.235"/>
    </inkml:context>
    <inkml:brush xml:id="br0">
      <inkml:brushProperty name="width" value="0.1" units="cm"/>
      <inkml:brushProperty name="height" value="0.1" units="cm"/>
      <inkml:brushProperty name="color" value="#E71224"/>
    </inkml:brush>
  </inkml:definitions>
  <inkml:trace contextRef="#ctx0" brushRef="#br0">36 1 24575,'-2'0'0,"1"0"0,0 1 0,0-1 0,0 0 0,0 1 0,0-1 0,0 1 0,0 0 0,0-1 0,0 1 0,0 0 0,0 0 0,0-1 0,1 1 0,-1 0 0,0 0 0,1 0 0,-1 0 0,0 0 0,1 0 0,-1 0 0,1 0 0,-1 0 0,1 1 0,0-1 0,-1 2 0,-6 35 0,7-35 0,-6 86 0,6 113 0,3-72 0,-2-110 0,1 0 0,1 0 0,7 24 0,-5-21 0,5 43 0,-8-28 0,-2-17 0,1 0 0,2-1 0,5 27 0,0-5-59,-2 0 0,-1 1 0,-3 0 0,-3 60 0,0-43-1011,1-32-5756</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05.785"/>
    </inkml:context>
    <inkml:brush xml:id="br0">
      <inkml:brushProperty name="width" value="0.1" units="cm"/>
      <inkml:brushProperty name="height" value="0.1" units="cm"/>
      <inkml:brushProperty name="color" value="#E71224"/>
    </inkml:brush>
  </inkml:definitions>
  <inkml:trace contextRef="#ctx0" brushRef="#br0">486 1 24575,'-10'2'0,"1"0"0,0 0 0,0 1 0,0 0 0,0 1 0,0 0 0,1 1 0,0-1 0,-11 9 0,5-4 0,-19 13 0,1 2 0,1 1 0,1 2 0,1 1 0,1 1 0,-46 64 0,63-77 0,2 1 0,0 0 0,0 0 0,-5 20 0,-12 24 0,19-46-170,1 0-1,0 1 0,2-1 1,0 1-1,0 0 0,2 1 1,-2 20-1,3-9-6655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08.341"/>
    </inkml:context>
    <inkml:brush xml:id="br0">
      <inkml:brushProperty name="width" value="0.1" units="cm"/>
      <inkml:brushProperty name="height" value="0.1" units="cm"/>
      <inkml:brushProperty name="color" value="#E71224"/>
    </inkml:brush>
  </inkml:definitions>
  <inkml:trace contextRef="#ctx0" brushRef="#br0">322 1 24575,'-2'1'0,"-1"1"0,1-1 0,-1 1 0,1-1 0,0 1 0,0 0 0,0 0 0,0 0 0,0 1 0,0-1 0,0 0 0,1 1 0,-1-1 0,1 1 0,-2 4 0,-6 7 0,-46 53 0,34-44 0,1 0 0,-16 28 0,-39 56 0,37-56 0,33-44-273,0 1 0,0 0 0,1 0 0,-4 13 0,0 3-6553</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11.302"/>
    </inkml:context>
    <inkml:brush xml:id="br0">
      <inkml:brushProperty name="width" value="0.1" units="cm"/>
      <inkml:brushProperty name="height" value="0.1" units="cm"/>
      <inkml:brushProperty name="color" value="#E71224"/>
    </inkml:brush>
  </inkml:definitions>
  <inkml:trace contextRef="#ctx0" brushRef="#br0">173 1 24575,'-6'0'0,"-7"0"0,-1 5 0,1 8 0,-2 1 0,1 4 0,3 4 0,-1-1 0,0 1 0,3 2 0,3 3 0,-4-4 0,1 0 0,2 2 0,-4-4 0,0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32.660"/>
    </inkml:context>
    <inkml:brush xml:id="br0">
      <inkml:brushProperty name="width" value="0.1" units="cm"/>
      <inkml:brushProperty name="height" value="0.1" units="cm"/>
      <inkml:brushProperty name="color" value="#008C3A"/>
    </inkml:brush>
  </inkml:definitions>
  <inkml:trace contextRef="#ctx0" brushRef="#br0">1 0 24575,'0'0'0,"0"0"0,0 3 0,0 3 0,3 6 0,3 6 0,3 6 0,3 6 0,5 6 0,-1-4 0,-2-6-8191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33.418"/>
    </inkml:context>
    <inkml:brush xml:id="br0">
      <inkml:brushProperty name="width" value="0.1" units="cm"/>
      <inkml:brushProperty name="height" value="0.1" units="cm"/>
      <inkml:brushProperty name="color" value="#008C3A"/>
    </inkml:brush>
  </inkml:definitions>
  <inkml:trace contextRef="#ctx0" brushRef="#br0">0 1 24575,'0'0'0,"0"0"0,0 0 0,0 0 0,3 2 0,6 7 0,6 7 0,10 5 0,7 5 0,7 6 0,4 5 0,4 4 0,0 4 0,4 6 0,3 10 0,-7-4 0,-12-13-8191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34.098"/>
    </inkml:context>
    <inkml:brush xml:id="br0">
      <inkml:brushProperty name="width" value="0.1" units="cm"/>
      <inkml:brushProperty name="height" value="0.1" units="cm"/>
      <inkml:brushProperty name="color" value="#008C3A"/>
    </inkml:brush>
  </inkml:definitions>
  <inkml:trace contextRef="#ctx0" brushRef="#br0">284 0 24575,'0'0'0,"0"0"0,-2 3 0,-4 3 0,-3 7 0,-6 10 0,-5 15 0,-8 22 0,-3 25 0,-3 28 0,0 22 0,0 13 0,4 4 0,6-25 0,7-34-8191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25.736"/>
    </inkml:context>
    <inkml:brush xml:id="br0">
      <inkml:brushProperty name="width" value="0.05" units="cm"/>
      <inkml:brushProperty name="height" value="0.05" units="cm"/>
    </inkml:brush>
  </inkml:definitions>
  <inkml:trace contextRef="#ctx0" brushRef="#br0">1 1 24575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34.711"/>
    </inkml:context>
    <inkml:brush xml:id="br0">
      <inkml:brushProperty name="width" value="0.1" units="cm"/>
      <inkml:brushProperty name="height" value="0.1" units="cm"/>
      <inkml:brushProperty name="color" value="#008C3A"/>
    </inkml:brush>
  </inkml:definitions>
  <inkml:trace contextRef="#ctx0" brushRef="#br0">173 0 24575,'0'0'0,"0"0"0,-2 6 0,-4 6 0,-4 9 0,-5 9 0,-5 10 0,-5 9 0,-3 6 0,0 4 0,6-8 0,5-12-8191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35.341"/>
    </inkml:context>
    <inkml:brush xml:id="br0">
      <inkml:brushProperty name="width" value="0.1" units="cm"/>
      <inkml:brushProperty name="height" value="0.1" units="cm"/>
      <inkml:brushProperty name="color" value="#008C3A"/>
    </inkml:brush>
  </inkml:definitions>
  <inkml:trace contextRef="#ctx0" brushRef="#br0">0 0 24575,'0'0'0,"0"0"0,0 3 0,0 6 0,0 6 0,0 10 0,3 4 0,4 6 0,0-3 0,-1-7-8191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17:19:35.893"/>
    </inkml:context>
    <inkml:brush xml:id="br0">
      <inkml:brushProperty name="width" value="0.1" units="cm"/>
      <inkml:brushProperty name="height" value="0.1" units="cm"/>
      <inkml:brushProperty name="color" value="#008C3A"/>
    </inkml:brush>
  </inkml:definitions>
  <inkml:trace contextRef="#ctx0" brushRef="#br0">77 0 24575,'0'0'0,"0"0"0,0 0 0,-2 3 0,-4 6 0,-4 6 0,-2 7 0,-5 7 0,1-2 0,3-5-8191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26.055"/>
    </inkml:context>
    <inkml:brush xml:id="br0">
      <inkml:brushProperty name="width" value="0.05" units="cm"/>
      <inkml:brushProperty name="height" value="0.05" units="cm"/>
      <inkml:brushProperty name="color" value="#E71224"/>
    </inkml:brush>
  </inkml:definitions>
  <inkml:trace contextRef="#ctx0" brushRef="#br0">0 248 24575,'0'0'0,"12"0"0,50 0 0,227-5 0,-217 0 0,-2-3 0,76-18 0,165-60 0,-215 58 0,-38 11 0,124-32 0,-142 40 0,-1 3 0,70-3 0,95 10-1365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26.906"/>
    </inkml:context>
    <inkml:brush xml:id="br0">
      <inkml:brushProperty name="width" value="0.05" units="cm"/>
      <inkml:brushProperty name="height" value="0.05" units="cm"/>
      <inkml:brushProperty name="color" value="#E71224"/>
    </inkml:brush>
  </inkml:definitions>
  <inkml:trace contextRef="#ctx0" brushRef="#br0">1 0 24575,'0'0'0,"0"0"0,30 0 0,-7 1 0,0 1 0,-1 1 0,1 2 0,-1 0 0,0 1 0,26 10 0,128 65 0,-79-33 0,13 1 0,3-5 0,2-4 0,2-6 0,1-5 0,155 19 0,-33-43 0,-121-6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28.387"/>
    </inkml:context>
    <inkml:brush xml:id="br0">
      <inkml:brushProperty name="width" value="0.05" units="cm"/>
      <inkml:brushProperty name="height" value="0.05" units="cm"/>
      <inkml:brushProperty name="color" value="#E71224"/>
    </inkml:brush>
  </inkml:definitions>
  <inkml:trace contextRef="#ctx0" brushRef="#br0">1 0 24575,'0'0'0,"9"10"0,34 34 0,41 39 0,-71-72 0,1-1 0,0 0 0,0-1 0,1-1 0,19 9 0,11-1 0,1-2 0,0-1 0,1-3 0,94 9 0,198-12 0,-204-7 0,299 27 0,-290-14 0,-114-10 0,-17-1 0,0 0 0,0-1 0,0-1 0,-1 0 0,1-1 0,17-2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28.909"/>
    </inkml:context>
    <inkml:brush xml:id="br0">
      <inkml:brushProperty name="width" value="0.05" units="cm"/>
      <inkml:brushProperty name="height" value="0.05" units="cm"/>
      <inkml:brushProperty name="color" value="#E71224"/>
    </inkml:brush>
  </inkml:definitions>
  <inkml:trace contextRef="#ctx0" brushRef="#br0">1783 19 24575,'-3'1'0,"0"-1"0,0 1 0,0 0 0,1-1 0,-1 1 0,0 1 0,0-1 0,1 0 0,-1 1 0,-2 1 0,-6 2 0,-36 12 0,0-3 0,-2-2 0,0-1 0,0-3 0,-1-3 0,-49 1 0,-9-7 0,-184-25 0,99-4 0,54 7 0,-190-6 0,69 30-1365,233 0-5461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29.809"/>
    </inkml:context>
    <inkml:brush xml:id="br0">
      <inkml:brushProperty name="width" value="0.05" units="cm"/>
      <inkml:brushProperty name="height" value="0.05" units="cm"/>
      <inkml:brushProperty name="color" value="#E71224"/>
    </inkml:brush>
  </inkml:definitions>
  <inkml:trace contextRef="#ctx0" brushRef="#br0">2023 0 24575,'0'0'0,"-18"0"0,-8 1 0,1 2 0,-31 6 0,-9 2 0,-830 77 0,706-71 0,20-3-455,-1-6 0,-230-20 0,390 11-6371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30.726"/>
    </inkml:context>
    <inkml:brush xml:id="br0">
      <inkml:brushProperty name="width" value="0.05" units="cm"/>
      <inkml:brushProperty name="height" value="0.05" units="cm"/>
      <inkml:brushProperty name="color" value="#E71224"/>
    </inkml:brush>
  </inkml:definitions>
  <inkml:trace contextRef="#ctx0" brushRef="#br0">1695 1 24575,'-106'-1'0,"0"5"0,-140 23 0,121-3 0,-2 3 0,-254 17 0,6-44 82,183-2-1529,156 2-5379</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31.832"/>
    </inkml:context>
    <inkml:brush xml:id="br0">
      <inkml:brushProperty name="width" value="0.05" units="cm"/>
      <inkml:brushProperty name="height" value="0.05" units="cm"/>
      <inkml:brushProperty name="color" value="#E71224"/>
    </inkml:brush>
  </inkml:definitions>
  <inkml:trace contextRef="#ctx0" brushRef="#br0">1946 1 24575,'-11'1'0,"0"1"0,0 0 0,0 1 0,0 0 0,0 1 0,-14 7 0,5-3 0,-99 38 0,-2-6 0,-2-5 0,-1-5 0,-146 16 0,87-31 0,-306-14 0,236-30 102,110 11-1569,133 16-5359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26.408"/>
    </inkml:context>
    <inkml:brush xml:id="br0">
      <inkml:brushProperty name="width" value="0.05" units="cm"/>
      <inkml:brushProperty name="height" value="0.05" units="cm"/>
    </inkml:brush>
  </inkml:definitions>
  <inkml:trace contextRef="#ctx0" brushRef="#br0">1 1 24575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32.527"/>
    </inkml:context>
    <inkml:brush xml:id="br0">
      <inkml:brushProperty name="width" value="0.05" units="cm"/>
      <inkml:brushProperty name="height" value="0.05" units="cm"/>
      <inkml:brushProperty name="color" value="#E71224"/>
    </inkml:brush>
  </inkml:definitions>
  <inkml:trace contextRef="#ctx0" brushRef="#br0">1495 33 24575,'0'0'0,"-16"0"0,-274 8 0,-125-3 0,100-26 71,-113-3-1507,398 24-5390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33.396"/>
    </inkml:context>
    <inkml:brush xml:id="br0">
      <inkml:brushProperty name="width" value="0.05" units="cm"/>
      <inkml:brushProperty name="height" value="0.05" units="cm"/>
      <inkml:brushProperty name="color" value="#E71224"/>
    </inkml:brush>
  </inkml:definitions>
  <inkml:trace contextRef="#ctx0" brushRef="#br0">1755 95 24575,'-45'-2'0,"0"-3"0,0-2 0,-52-14 0,-12-2 0,-4 6 0,-165-3 0,-115 29 0,104 18 108,-24 2-1581,286-28-5353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34.232"/>
    </inkml:context>
    <inkml:brush xml:id="br0">
      <inkml:brushProperty name="width" value="0.05" units="cm"/>
      <inkml:brushProperty name="height" value="0.05" units="cm"/>
      <inkml:brushProperty name="color" value="#E71224"/>
    </inkml:brush>
  </inkml:definitions>
  <inkml:trace contextRef="#ctx0" brushRef="#br0">1 83 24575,'0'0'0,"0"0"0,32 0 0,303 27 0,-104-3 0,-127-18 0,0-5 0,-1-3 0,1-6 0,-1-4 0,0-4 0,114-35 0,-92 13-1365,-84 25-5461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1.874"/>
    </inkml:context>
    <inkml:brush xml:id="br0">
      <inkml:brushProperty name="width" value="0.05" units="cm"/>
      <inkml:brushProperty name="height" value="0.05" units="cm"/>
      <inkml:brushProperty name="color" value="#004F8B"/>
    </inkml:brush>
  </inkml:definitions>
  <inkml:trace contextRef="#ctx0" brushRef="#br0">30 1 24575,'-27'0'0,"24"0"0,15 1 0,-12-1 0,40 6 0,0 1 0,44 15 0,-9-2 0,527 90 120,-485-98-491,1-5-1,0-6 1,137-15 0,-201 7-6455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2.614"/>
    </inkml:context>
    <inkml:brush xml:id="br0">
      <inkml:brushProperty name="width" value="0.05" units="cm"/>
      <inkml:brushProperty name="height" value="0.05" units="cm"/>
      <inkml:brushProperty name="color" value="#004F8B"/>
    </inkml:brush>
  </inkml:definitions>
  <inkml:trace contextRef="#ctx0" brushRef="#br0">0 59 24575,'0'0'0,"20"1"0,0 1 0,30 7 0,8 0 0,142 9 0,2-9 0,-1-8 0,364-47 0,-252-8-1365,-277 47-5461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3.118"/>
    </inkml:context>
    <inkml:brush xml:id="br0">
      <inkml:brushProperty name="width" value="0.05" units="cm"/>
      <inkml:brushProperty name="height" value="0.05" units="cm"/>
      <inkml:brushProperty name="color" value="#004F8B"/>
    </inkml:brush>
  </inkml:definitions>
  <inkml:trace contextRef="#ctx0" brushRef="#br0">0 1 24575,'204'0'-120,"406"4"373,-7 39-1751,-548-36-5328</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3.576"/>
    </inkml:context>
    <inkml:brush xml:id="br0">
      <inkml:brushProperty name="width" value="0.05" units="cm"/>
      <inkml:brushProperty name="height" value="0.05" units="cm"/>
      <inkml:brushProperty name="color" value="#004F8B"/>
    </inkml:brush>
  </inkml:definitions>
  <inkml:trace contextRef="#ctx0" brushRef="#br0">1 137 24575,'30'0'0,"80"-6"0,171-30 0,-165 18 0,4 0 0,261-33 0,-283 43 0,186 9 0,-260 0-341,-1 2 0,0 1-1,45 13 1,-47-9-6485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4.035"/>
    </inkml:context>
    <inkml:brush xml:id="br0">
      <inkml:brushProperty name="width" value="0.05" units="cm"/>
      <inkml:brushProperty name="height" value="0.05" units="cm"/>
      <inkml:brushProperty name="color" value="#004F8B"/>
    </inkml:brush>
  </inkml:definitions>
  <inkml:trace contextRef="#ctx0" brushRef="#br0">0 91 24575,'32'0'0,"529"-31"0,-42-4 130,-157 14-1625,-323 18-5331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4.461"/>
    </inkml:context>
    <inkml:brush xml:id="br0">
      <inkml:brushProperty name="width" value="0.05" units="cm"/>
      <inkml:brushProperty name="height" value="0.05" units="cm"/>
      <inkml:brushProperty name="color" value="#004F8B"/>
    </inkml:brush>
  </inkml:definitions>
  <inkml:trace contextRef="#ctx0" brushRef="#br0">0 63 24575,'0'0'0,"197"-10"0,-123 4 0,34-1 0,711-32 0,-578 39-1365,-191 1-5461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4.825"/>
    </inkml:context>
    <inkml:brush xml:id="br0">
      <inkml:brushProperty name="width" value="0.05" units="cm"/>
      <inkml:brushProperty name="height" value="0.05" units="cm"/>
      <inkml:brushProperty name="color" value="#004F8B"/>
    </inkml:brush>
  </inkml:definitions>
  <inkml:trace contextRef="#ctx0" brushRef="#br0">0 1 24575,'0'0'0,"3"0"0,3 0 0,9 0 0,12 2 0,15 4 0,18 3 0,21 3 0,17 2 0,14-1 0,8-3 0,13-3 0,-16-3 0,-29-2-8191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7T20:13:26.877"/>
    </inkml:context>
    <inkml:brush xml:id="br0">
      <inkml:brushProperty name="width" value="0.05" units="cm"/>
      <inkml:brushProperty name="height" value="0.05" units="cm"/>
    </inkml:brush>
  </inkml:definitions>
  <inkml:trace contextRef="#ctx0" brushRef="#br0">1 1 24575,'3'0'0,"2"3"0,3 2 0,4-1 0,0 0-8191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7.480"/>
    </inkml:context>
    <inkml:brush xml:id="br0">
      <inkml:brushProperty name="width" value="0.05" units="cm"/>
      <inkml:brushProperty name="height" value="0.05" units="cm"/>
      <inkml:brushProperty name="color" value="#004F8B"/>
    </inkml:brush>
  </inkml:definitions>
  <inkml:trace contextRef="#ctx0" brushRef="#br0">1 172 24575,'27'0'0,"2"0"0,634-12 0,-481 0 0,294-57 0,-362 42-18,121-20-1329,-202 43-5479</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8.339"/>
    </inkml:context>
    <inkml:brush xml:id="br0">
      <inkml:brushProperty name="width" value="0.05" units="cm"/>
      <inkml:brushProperty name="height" value="0.05" units="cm"/>
      <inkml:brushProperty name="color" value="#004F8B"/>
    </inkml:brush>
  </inkml:definitions>
  <inkml:trace contextRef="#ctx0" brushRef="#br0">1 1 24575,'28'19'0,"1"-5"0,1-1 0,0-2 0,0 0 0,1-3 0,54 10 0,164 6 0,-226-23 0,180 12 0,595 26 0,-615-45-1365,-150 2-5461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9.062"/>
    </inkml:context>
    <inkml:brush xml:id="br0">
      <inkml:brushProperty name="width" value="0.05" units="cm"/>
      <inkml:brushProperty name="height" value="0.05" units="cm"/>
      <inkml:brushProperty name="color" value="#004F8B"/>
    </inkml:brush>
  </inkml:definitions>
  <inkml:trace contextRef="#ctx0" brushRef="#br0">1 0 24575,'22'13'0,"-9"-5"0,46 20 0,1-3 0,2-2 0,0-4 0,1-2 0,1-2 0,66 5 0,25-6 0,213-7 0,-128-19 125,-81 3-1615,-149 8-5336</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49.628"/>
    </inkml:context>
    <inkml:brush xml:id="br0">
      <inkml:brushProperty name="width" value="0.05" units="cm"/>
      <inkml:brushProperty name="height" value="0.05" units="cm"/>
      <inkml:brushProperty name="color" value="#004F8B"/>
    </inkml:brush>
  </inkml:definitions>
  <inkml:trace contextRef="#ctx0" brushRef="#br0">0 0 24575,'0'0'0,"13"1"0,35 6 0,73 19 0,-15-1 0,38-2 0,216 5 0,149-27 0,-292-3 0,85 1-1365,-289 1-5461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50.244"/>
    </inkml:context>
    <inkml:brush xml:id="br0">
      <inkml:brushProperty name="width" value="0.05" units="cm"/>
      <inkml:brushProperty name="height" value="0.05" units="cm"/>
      <inkml:brushProperty name="color" value="#004F8B"/>
    </inkml:brush>
  </inkml:definitions>
  <inkml:trace contextRef="#ctx0" brushRef="#br0">1 1 24575,'2'0'0,"1"0"0,0 0 0,0 0 0,-1 1 0,1-1 0,0 1 0,-1-1 0,1 1 0,0 0 0,3 1 0,5 2 0,112 24 0,1-6 0,1-5 0,0-6 0,1-5 0,207-16 0,-284 6-273,0-2 0,0-3 0,-1-1 0,79-28 0,-107 29-6553</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50.781"/>
    </inkml:context>
    <inkml:brush xml:id="br0">
      <inkml:brushProperty name="width" value="0.05" units="cm"/>
      <inkml:brushProperty name="height" value="0.05" units="cm"/>
      <inkml:brushProperty name="color" value="#004F8B"/>
    </inkml:brush>
  </inkml:definitions>
  <inkml:trace contextRef="#ctx0" brushRef="#br0">0 2 24575,'4'-1'0,"0"1"0,-1 0 0,1 0 0,0 0 0,0 0 0,-1 0 0,1 1 0,0 0 0,-1 0 0,1 0 0,4 2 0,6 0 0,352 92 0,67 13 0,-319-89-195,1-6 0,0-4 0,1-5 0,0-6 0,0-4 0,168-32 0,-252 32-6631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51.366"/>
    </inkml:context>
    <inkml:brush xml:id="br0">
      <inkml:brushProperty name="width" value="0.05" units="cm"/>
      <inkml:brushProperty name="height" value="0.05" units="cm"/>
      <inkml:brushProperty name="color" value="#004F8B"/>
    </inkml:brush>
  </inkml:definitions>
  <inkml:trace contextRef="#ctx0" brushRef="#br0">1 153 24575,'3'0'0,"0"-1"0,0 0 0,0 0 0,0 0 0,0 0 0,0 0 0,0-1 0,-1 1 0,4-3 0,5-1 0,56-20 0,0 4 0,109-20 0,146 1 0,-148 33 0,293 25 0,-210-6-1365,-231-12-5461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52.013"/>
    </inkml:context>
    <inkml:brush xml:id="br0">
      <inkml:brushProperty name="width" value="0.05" units="cm"/>
      <inkml:brushProperty name="height" value="0.05" units="cm"/>
      <inkml:brushProperty name="color" value="#004F8B"/>
    </inkml:brush>
  </inkml:definitions>
  <inkml:trace contextRef="#ctx0" brushRef="#br0">1 2 24575,'4'-1'0,"-1"1"0,1-1 0,0 1 0,0 0 0,-1 1 0,1-1 0,0 1 0,0-1 0,-1 1 0,1 0 0,3 2 0,7 1 0,189 33 0,369 21 0,-347-53-48,48 2 191,-193-1-873,109 22 0,-149-19-6096</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38:53.047"/>
    </inkml:context>
    <inkml:brush xml:id="br0">
      <inkml:brushProperty name="width" value="0.05" units="cm"/>
      <inkml:brushProperty name="height" value="0.05" units="cm"/>
      <inkml:brushProperty name="color" value="#004F8B"/>
    </inkml:brush>
  </inkml:definitions>
  <inkml:trace contextRef="#ctx0" brushRef="#br0">1985 0 24575,'0'0'0,"-10"9"0,-13 9 0,0-2 0,-1 0 0,-1-2 0,-1-1 0,0-1 0,-1-1 0,-50 14 0,7-8 0,-141 14 0,102-24 0,-214-14 0,-108-42 0,29 3 0,265 41-1365,96 6-5461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5T00:40:00.920"/>
    </inkml:context>
    <inkml:brush xml:id="br0">
      <inkml:brushProperty name="width" value="0.05" units="cm"/>
      <inkml:brushProperty name="height" value="0.05" units="cm"/>
      <inkml:brushProperty name="color" value="#004F8B"/>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90D599-10ED-4D8B-A4DB-1B69DEBDCCA0}"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10F36-8948-4A48-98CA-89B04E257A7B}" type="slidenum">
              <a:rPr lang="en-US" smtClean="0"/>
              <a:t>‹#›</a:t>
            </a:fld>
            <a:endParaRPr lang="en-US"/>
          </a:p>
        </p:txBody>
      </p:sp>
    </p:spTree>
    <p:extLst>
      <p:ext uri="{BB962C8B-B14F-4D97-AF65-F5344CB8AC3E}">
        <p14:creationId xmlns:p14="http://schemas.microsoft.com/office/powerpoint/2010/main" val="332318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Module 1, we talked about neighborhood patriots who are waking up to the reality that each of us needs to get involved, and that we CAN make a difference.</a:t>
            </a:r>
          </a:p>
        </p:txBody>
      </p:sp>
      <p:sp>
        <p:nvSpPr>
          <p:cNvPr id="4" name="Slide Number Placeholder 3"/>
          <p:cNvSpPr>
            <a:spLocks noGrp="1"/>
          </p:cNvSpPr>
          <p:nvPr>
            <p:ph type="sldNum" sz="quarter" idx="5"/>
          </p:nvPr>
        </p:nvSpPr>
        <p:spPr/>
        <p:txBody>
          <a:bodyPr/>
          <a:lstStyle/>
          <a:p>
            <a:fld id="{C0B10F36-8948-4A48-98CA-89B04E257A7B}" type="slidenum">
              <a:rPr lang="en-US" smtClean="0"/>
              <a:t>2</a:t>
            </a:fld>
            <a:endParaRPr lang="en-US"/>
          </a:p>
        </p:txBody>
      </p:sp>
    </p:spTree>
    <p:extLst>
      <p:ext uri="{BB962C8B-B14F-4D97-AF65-F5344CB8AC3E}">
        <p14:creationId xmlns:p14="http://schemas.microsoft.com/office/powerpoint/2010/main" val="426342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your precinct group will be quite surprising to the other folks you meet there. They might not be expecting anyone except the one or two who have attended in the past!</a:t>
            </a:r>
            <a:endParaRPr lang="en-US" sz="1200" dirty="0"/>
          </a:p>
          <a:p>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11</a:t>
            </a:fld>
            <a:endParaRPr lang="en-US"/>
          </a:p>
        </p:txBody>
      </p:sp>
    </p:spTree>
    <p:extLst>
      <p:ext uri="{BB962C8B-B14F-4D97-AF65-F5344CB8AC3E}">
        <p14:creationId xmlns:p14="http://schemas.microsoft.com/office/powerpoint/2010/main" val="161673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long-time attendees think of reorg as a “once every two years” event. They leave, waving at each other, “See you in two years!” But our organized precincts need to be so much more than a biennial gathering!</a:t>
            </a:r>
          </a:p>
        </p:txBody>
      </p:sp>
      <p:sp>
        <p:nvSpPr>
          <p:cNvPr id="4" name="Slide Number Placeholder 3"/>
          <p:cNvSpPr>
            <a:spLocks noGrp="1"/>
          </p:cNvSpPr>
          <p:nvPr>
            <p:ph type="sldNum" sz="quarter" idx="5"/>
          </p:nvPr>
        </p:nvSpPr>
        <p:spPr/>
        <p:txBody>
          <a:bodyPr/>
          <a:lstStyle/>
          <a:p>
            <a:fld id="{C0B10F36-8948-4A48-98CA-89B04E257A7B}" type="slidenum">
              <a:rPr lang="en-US" smtClean="0"/>
              <a:t>12</a:t>
            </a:fld>
            <a:endParaRPr lang="en-US"/>
          </a:p>
        </p:txBody>
      </p:sp>
    </p:spTree>
    <p:extLst>
      <p:ext uri="{BB962C8B-B14F-4D97-AF65-F5344CB8AC3E}">
        <p14:creationId xmlns:p14="http://schemas.microsoft.com/office/powerpoint/2010/main" val="3851499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of the long-time attendees are truly puzzled as to why America First folks want to get involved . . . A few of them enjoy the small sense of power that they feel, as head of a precinct. Some have no problems with continuing as things are, because quite frankly, it’s easier to sit back and let the “professionals” in Columbia handle things.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13</a:t>
            </a:fld>
            <a:endParaRPr lang="en-US"/>
          </a:p>
        </p:txBody>
      </p:sp>
    </p:spTree>
    <p:extLst>
      <p:ext uri="{BB962C8B-B14F-4D97-AF65-F5344CB8AC3E}">
        <p14:creationId xmlns:p14="http://schemas.microsoft.com/office/powerpoint/2010/main" val="1548369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doing things the same way for decades has resulted in South Carolina having the most liberal legislature in any “red” state, and a state party that exerts pressure from the top down. This is why it’s so important to have an active, growing precinct and bring your neighbors with you to reorg.</a:t>
            </a:r>
          </a:p>
        </p:txBody>
      </p:sp>
      <p:sp>
        <p:nvSpPr>
          <p:cNvPr id="4" name="Slide Number Placeholder 3"/>
          <p:cNvSpPr>
            <a:spLocks noGrp="1"/>
          </p:cNvSpPr>
          <p:nvPr>
            <p:ph type="sldNum" sz="quarter" idx="5"/>
          </p:nvPr>
        </p:nvSpPr>
        <p:spPr/>
        <p:txBody>
          <a:bodyPr/>
          <a:lstStyle/>
          <a:p>
            <a:fld id="{C0B10F36-8948-4A48-98CA-89B04E257A7B}" type="slidenum">
              <a:rPr lang="en-US" smtClean="0"/>
              <a:t>14</a:t>
            </a:fld>
            <a:endParaRPr lang="en-US"/>
          </a:p>
        </p:txBody>
      </p:sp>
    </p:spTree>
    <p:extLst>
      <p:ext uri="{BB962C8B-B14F-4D97-AF65-F5344CB8AC3E}">
        <p14:creationId xmlns:p14="http://schemas.microsoft.com/office/powerpoint/2010/main" val="1249101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a few who will welcome you and your precinct neighbors, because they have been hoping for the cavalry to arrive! They’re ready to engage and vote and make a difference.</a:t>
            </a:r>
          </a:p>
        </p:txBody>
      </p:sp>
      <p:sp>
        <p:nvSpPr>
          <p:cNvPr id="4" name="Slide Number Placeholder 3"/>
          <p:cNvSpPr>
            <a:spLocks noGrp="1"/>
          </p:cNvSpPr>
          <p:nvPr>
            <p:ph type="sldNum" sz="quarter" idx="5"/>
          </p:nvPr>
        </p:nvSpPr>
        <p:spPr/>
        <p:txBody>
          <a:bodyPr/>
          <a:lstStyle/>
          <a:p>
            <a:fld id="{C0B10F36-8948-4A48-98CA-89B04E257A7B}" type="slidenum">
              <a:rPr lang="en-US" smtClean="0"/>
              <a:t>15</a:t>
            </a:fld>
            <a:endParaRPr lang="en-US"/>
          </a:p>
        </p:txBody>
      </p:sp>
    </p:spTree>
    <p:extLst>
      <p:ext uri="{BB962C8B-B14F-4D97-AF65-F5344CB8AC3E}">
        <p14:creationId xmlns:p14="http://schemas.microsoft.com/office/powerpoint/2010/main" val="3577439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you have built community in your precinct, you already know who is MAGA, and who is interested in serving as leaders. This is another reason why it’s so important to bring a large group of like-minded members with you – you should be able to vote your preferred officers into leadership.</a:t>
            </a:r>
          </a:p>
        </p:txBody>
      </p:sp>
      <p:sp>
        <p:nvSpPr>
          <p:cNvPr id="4" name="Slide Number Placeholder 3"/>
          <p:cNvSpPr>
            <a:spLocks noGrp="1"/>
          </p:cNvSpPr>
          <p:nvPr>
            <p:ph type="sldNum" sz="quarter" idx="5"/>
          </p:nvPr>
        </p:nvSpPr>
        <p:spPr/>
        <p:txBody>
          <a:bodyPr/>
          <a:lstStyle/>
          <a:p>
            <a:fld id="{C0B10F36-8948-4A48-98CA-89B04E257A7B}" type="slidenum">
              <a:rPr lang="en-US" smtClean="0"/>
              <a:t>16</a:t>
            </a:fld>
            <a:endParaRPr lang="en-US"/>
          </a:p>
        </p:txBody>
      </p:sp>
    </p:spTree>
    <p:extLst>
      <p:ext uri="{BB962C8B-B14F-4D97-AF65-F5344CB8AC3E}">
        <p14:creationId xmlns:p14="http://schemas.microsoft.com/office/powerpoint/2010/main" val="110968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a packet of materials for each precinct. Here’s what happens when you open that up. First of all, look for instructions and review them, so that your precinct follows procedures correctly.</a:t>
            </a:r>
          </a:p>
        </p:txBody>
      </p:sp>
      <p:sp>
        <p:nvSpPr>
          <p:cNvPr id="4" name="Slide Number Placeholder 3"/>
          <p:cNvSpPr>
            <a:spLocks noGrp="1"/>
          </p:cNvSpPr>
          <p:nvPr>
            <p:ph type="sldNum" sz="quarter" idx="5"/>
          </p:nvPr>
        </p:nvSpPr>
        <p:spPr/>
        <p:txBody>
          <a:bodyPr/>
          <a:lstStyle/>
          <a:p>
            <a:fld id="{C0B10F36-8948-4A48-98CA-89B04E257A7B}" type="slidenum">
              <a:rPr lang="en-US" smtClean="0"/>
              <a:t>17</a:t>
            </a:fld>
            <a:endParaRPr lang="en-US"/>
          </a:p>
        </p:txBody>
      </p:sp>
    </p:spTree>
    <p:extLst>
      <p:ext uri="{BB962C8B-B14F-4D97-AF65-F5344CB8AC3E}">
        <p14:creationId xmlns:p14="http://schemas.microsoft.com/office/powerpoint/2010/main" val="413673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worry about making mistakes. You’ll be nominating the neighbors you have met in your community meetings and voting for them one at a time. There’s usually a sheet of Roberts Rules in the packet, but if not, informal language is fine. (They’ll take office after the county convention in April.) If you don’t have enough people to fill each role, it’s ok for one person to take more than one office.</a:t>
            </a:r>
          </a:p>
        </p:txBody>
      </p:sp>
      <p:sp>
        <p:nvSpPr>
          <p:cNvPr id="4" name="Slide Number Placeholder 3"/>
          <p:cNvSpPr>
            <a:spLocks noGrp="1"/>
          </p:cNvSpPr>
          <p:nvPr>
            <p:ph type="sldNum" sz="quarter" idx="5"/>
          </p:nvPr>
        </p:nvSpPr>
        <p:spPr/>
        <p:txBody>
          <a:bodyPr/>
          <a:lstStyle/>
          <a:p>
            <a:fld id="{C0B10F36-8948-4A48-98CA-89B04E257A7B}" type="slidenum">
              <a:rPr lang="en-US" smtClean="0"/>
              <a:t>18</a:t>
            </a:fld>
            <a:endParaRPr lang="en-US"/>
          </a:p>
        </p:txBody>
      </p:sp>
    </p:spTree>
    <p:extLst>
      <p:ext uri="{BB962C8B-B14F-4D97-AF65-F5344CB8AC3E}">
        <p14:creationId xmlns:p14="http://schemas.microsoft.com/office/powerpoint/2010/main" val="1280037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committeeperson is the neighbor you have chosen to attend the county meetings, represent you, and report to the precinct.  There will be a number on or in your envelope that tells you how many delegates you can send to convention. Let’s say you can have seven delegates – vote first for delegates, and then you can also elect seven alternates in case they can’t attend. </a:t>
            </a:r>
          </a:p>
        </p:txBody>
      </p:sp>
      <p:sp>
        <p:nvSpPr>
          <p:cNvPr id="4" name="Slide Number Placeholder 3"/>
          <p:cNvSpPr>
            <a:spLocks noGrp="1"/>
          </p:cNvSpPr>
          <p:nvPr>
            <p:ph type="sldNum" sz="quarter" idx="5"/>
          </p:nvPr>
        </p:nvSpPr>
        <p:spPr/>
        <p:txBody>
          <a:bodyPr/>
          <a:lstStyle/>
          <a:p>
            <a:fld id="{C0B10F36-8948-4A48-98CA-89B04E257A7B}" type="slidenum">
              <a:rPr lang="en-US" smtClean="0"/>
              <a:t>19</a:t>
            </a:fld>
            <a:endParaRPr lang="en-US"/>
          </a:p>
        </p:txBody>
      </p:sp>
    </p:spTree>
    <p:extLst>
      <p:ext uri="{BB962C8B-B14F-4D97-AF65-F5344CB8AC3E}">
        <p14:creationId xmlns:p14="http://schemas.microsoft.com/office/powerpoint/2010/main" val="4097496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You’ll be “credentialed” at the county convention much like you were at the precinct reorg: this time, you’ll check in, have an opportunity to listen to speakers, and vote.</a:t>
            </a:r>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20</a:t>
            </a:fld>
            <a:endParaRPr lang="en-US"/>
          </a:p>
        </p:txBody>
      </p:sp>
    </p:spTree>
    <p:extLst>
      <p:ext uri="{BB962C8B-B14F-4D97-AF65-F5344CB8AC3E}">
        <p14:creationId xmlns:p14="http://schemas.microsoft.com/office/powerpoint/2010/main" val="3093372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module described how we can build our neighborhoods, grow those communities of like-minded folks, and have fun doing it.  It outlined the precinct organization, its officers, and some of the goals that can be accomplished.</a:t>
            </a:r>
          </a:p>
        </p:txBody>
      </p:sp>
      <p:sp>
        <p:nvSpPr>
          <p:cNvPr id="4" name="Slide Number Placeholder 3"/>
          <p:cNvSpPr>
            <a:spLocks noGrp="1"/>
          </p:cNvSpPr>
          <p:nvPr>
            <p:ph type="sldNum" sz="quarter" idx="5"/>
          </p:nvPr>
        </p:nvSpPr>
        <p:spPr/>
        <p:txBody>
          <a:bodyPr/>
          <a:lstStyle/>
          <a:p>
            <a:fld id="{C0B10F36-8948-4A48-98CA-89B04E257A7B}" type="slidenum">
              <a:rPr lang="en-US" smtClean="0"/>
              <a:t>3</a:t>
            </a:fld>
            <a:endParaRPr lang="en-US"/>
          </a:p>
        </p:txBody>
      </p:sp>
    </p:spTree>
    <p:extLst>
      <p:ext uri="{BB962C8B-B14F-4D97-AF65-F5344CB8AC3E}">
        <p14:creationId xmlns:p14="http://schemas.microsoft.com/office/powerpoint/2010/main" val="1621922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this is representative government in action!  This is as good a time as any to remind ourselves that the more America First committeepersons we counties send to Columbia, the more effective we can all be in making a difference at the state level. In order to make change, we need a majority of the 46 counties to send committeepersons and chairpersons who believe in the “from the bottom to the top” direction of party leadership.</a:t>
            </a:r>
          </a:p>
        </p:txBody>
      </p:sp>
      <p:sp>
        <p:nvSpPr>
          <p:cNvPr id="4" name="Slide Number Placeholder 3"/>
          <p:cNvSpPr>
            <a:spLocks noGrp="1"/>
          </p:cNvSpPr>
          <p:nvPr>
            <p:ph type="sldNum" sz="quarter" idx="5"/>
          </p:nvPr>
        </p:nvSpPr>
        <p:spPr/>
        <p:txBody>
          <a:bodyPr/>
          <a:lstStyle/>
          <a:p>
            <a:fld id="{C0B10F36-8948-4A48-98CA-89B04E257A7B}" type="slidenum">
              <a:rPr lang="en-US" smtClean="0"/>
              <a:t>21</a:t>
            </a:fld>
            <a:endParaRPr lang="en-US"/>
          </a:p>
        </p:txBody>
      </p:sp>
    </p:spTree>
    <p:extLst>
      <p:ext uri="{BB962C8B-B14F-4D97-AF65-F5344CB8AC3E}">
        <p14:creationId xmlns:p14="http://schemas.microsoft.com/office/powerpoint/2010/main" val="30234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tasks at the county convention is to mark your ballot, voting for delegates to the state convention. It’s important to send folks who will represent your views. </a:t>
            </a:r>
          </a:p>
        </p:txBody>
      </p:sp>
      <p:sp>
        <p:nvSpPr>
          <p:cNvPr id="4" name="Slide Number Placeholder 3"/>
          <p:cNvSpPr>
            <a:spLocks noGrp="1"/>
          </p:cNvSpPr>
          <p:nvPr>
            <p:ph type="sldNum" sz="quarter" idx="5"/>
          </p:nvPr>
        </p:nvSpPr>
        <p:spPr/>
        <p:txBody>
          <a:bodyPr/>
          <a:lstStyle/>
          <a:p>
            <a:fld id="{C0B10F36-8948-4A48-98CA-89B04E257A7B}" type="slidenum">
              <a:rPr lang="en-US" smtClean="0"/>
              <a:t>22</a:t>
            </a:fld>
            <a:endParaRPr lang="en-US"/>
          </a:p>
        </p:txBody>
      </p:sp>
    </p:spTree>
    <p:extLst>
      <p:ext uri="{BB962C8B-B14F-4D97-AF65-F5344CB8AC3E}">
        <p14:creationId xmlns:p14="http://schemas.microsoft.com/office/powerpoint/2010/main" val="3506002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 change the culture of politics in South Carolina. By bringing “we the people” to participate; electing them to roles that have been stagnant for years and re-energizing the party. </a:t>
            </a:r>
          </a:p>
        </p:txBody>
      </p:sp>
      <p:sp>
        <p:nvSpPr>
          <p:cNvPr id="4" name="Slide Number Placeholder 3"/>
          <p:cNvSpPr>
            <a:spLocks noGrp="1"/>
          </p:cNvSpPr>
          <p:nvPr>
            <p:ph type="sldNum" sz="quarter" idx="5"/>
          </p:nvPr>
        </p:nvSpPr>
        <p:spPr/>
        <p:txBody>
          <a:bodyPr/>
          <a:lstStyle/>
          <a:p>
            <a:fld id="{C0B10F36-8948-4A48-98CA-89B04E257A7B}" type="slidenum">
              <a:rPr lang="en-US" smtClean="0"/>
              <a:t>23</a:t>
            </a:fld>
            <a:endParaRPr lang="en-US"/>
          </a:p>
        </p:txBody>
      </p:sp>
    </p:spTree>
    <p:extLst>
      <p:ext uri="{BB962C8B-B14F-4D97-AF65-F5344CB8AC3E}">
        <p14:creationId xmlns:p14="http://schemas.microsoft.com/office/powerpoint/2010/main" val="1270714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imagine the political culture change that would result if all 46 counties in South Carolina were filled with vibrant, growing precincts, sending full delegations of grassroots citizens to county and state conventions. </a:t>
            </a:r>
            <a:r>
              <a:rPr lang="en-US" sz="1200" kern="1200" dirty="0">
                <a:solidFill>
                  <a:schemeClr val="tx1"/>
                </a:solidFill>
                <a:latin typeface="+mn-lt"/>
                <a:ea typeface="+mn-ea"/>
                <a:cs typeface="+mn-cs"/>
              </a:rPr>
              <a:t>These organized precincts would be the classrooms where tomorrow’s officers</a:t>
            </a:r>
            <a:r>
              <a:rPr lang="en-US" dirty="0"/>
              <a:t>, leaders, and elected officials would grow their skills and step into the fray, standing for our Constitution, our values, and our platform.</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24</a:t>
            </a:fld>
            <a:endParaRPr lang="en-US"/>
          </a:p>
        </p:txBody>
      </p:sp>
    </p:spTree>
    <p:extLst>
      <p:ext uri="{BB962C8B-B14F-4D97-AF65-F5344CB8AC3E}">
        <p14:creationId xmlns:p14="http://schemas.microsoft.com/office/powerpoint/2010/main" val="1162239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It IS a long game, not a quick solution. But there will be victories along the way. Across the state, Constitution-loving patriots are changing school boards, county councils, and state legislature seats!  </a:t>
            </a:r>
          </a:p>
        </p:txBody>
      </p:sp>
      <p:sp>
        <p:nvSpPr>
          <p:cNvPr id="4" name="Slide Number Placeholder 3"/>
          <p:cNvSpPr>
            <a:spLocks noGrp="1"/>
          </p:cNvSpPr>
          <p:nvPr>
            <p:ph type="sldNum" sz="quarter" idx="5"/>
          </p:nvPr>
        </p:nvSpPr>
        <p:spPr/>
        <p:txBody>
          <a:bodyPr/>
          <a:lstStyle/>
          <a:p>
            <a:fld id="{C0B10F36-8948-4A48-98CA-89B04E257A7B}" type="slidenum">
              <a:rPr lang="en-US" smtClean="0"/>
              <a:t>25</a:t>
            </a:fld>
            <a:endParaRPr lang="en-US"/>
          </a:p>
        </p:txBody>
      </p:sp>
    </p:spTree>
    <p:extLst>
      <p:ext uri="{BB962C8B-B14F-4D97-AF65-F5344CB8AC3E}">
        <p14:creationId xmlns:p14="http://schemas.microsoft.com/office/powerpoint/2010/main" val="358955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 work that we all put in will be worth it!</a:t>
            </a:r>
          </a:p>
        </p:txBody>
      </p:sp>
      <p:sp>
        <p:nvSpPr>
          <p:cNvPr id="4" name="Slide Number Placeholder 3"/>
          <p:cNvSpPr>
            <a:spLocks noGrp="1"/>
          </p:cNvSpPr>
          <p:nvPr>
            <p:ph type="sldNum" sz="quarter" idx="5"/>
          </p:nvPr>
        </p:nvSpPr>
        <p:spPr/>
        <p:txBody>
          <a:bodyPr/>
          <a:lstStyle/>
          <a:p>
            <a:fld id="{C0B10F36-8948-4A48-98CA-89B04E257A7B}" type="slidenum">
              <a:rPr lang="en-US" smtClean="0"/>
              <a:t>26</a:t>
            </a:fld>
            <a:endParaRPr lang="en-US"/>
          </a:p>
        </p:txBody>
      </p:sp>
    </p:spTree>
    <p:extLst>
      <p:ext uri="{BB962C8B-B14F-4D97-AF65-F5344CB8AC3E}">
        <p14:creationId xmlns:p14="http://schemas.microsoft.com/office/powerpoint/2010/main" val="3147702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find yourself thinking, “should I get involved?” Or if your neighbor asks you, “can we really make a difference?” The answer is yes!  Precincts have effected changes in legislation, in budget provisos, and more. All of this is possible by starting locally and growing!  </a:t>
            </a:r>
          </a:p>
        </p:txBody>
      </p:sp>
      <p:sp>
        <p:nvSpPr>
          <p:cNvPr id="4" name="Slide Number Placeholder 3"/>
          <p:cNvSpPr>
            <a:spLocks noGrp="1"/>
          </p:cNvSpPr>
          <p:nvPr>
            <p:ph type="sldNum" sz="quarter" idx="5"/>
          </p:nvPr>
        </p:nvSpPr>
        <p:spPr/>
        <p:txBody>
          <a:bodyPr/>
          <a:lstStyle/>
          <a:p>
            <a:fld id="{C0B10F36-8948-4A48-98CA-89B04E257A7B}" type="slidenum">
              <a:rPr lang="en-US" smtClean="0"/>
              <a:t>27</a:t>
            </a:fld>
            <a:endParaRPr lang="en-US"/>
          </a:p>
        </p:txBody>
      </p:sp>
    </p:spTree>
    <p:extLst>
      <p:ext uri="{BB962C8B-B14F-4D97-AF65-F5344CB8AC3E}">
        <p14:creationId xmlns:p14="http://schemas.microsoft.com/office/powerpoint/2010/main" val="256239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Across the state of South Carolina, county councils, school boards, library boards, and planning commissions have new grassroots members. </a:t>
            </a:r>
          </a:p>
          <a:p>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28</a:t>
            </a:fld>
            <a:endParaRPr lang="en-US"/>
          </a:p>
        </p:txBody>
      </p:sp>
    </p:spTree>
    <p:extLst>
      <p:ext uri="{BB962C8B-B14F-4D97-AF65-F5344CB8AC3E}">
        <p14:creationId xmlns:p14="http://schemas.microsoft.com/office/powerpoint/2010/main" val="367996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all work together and tell others about this strategy. It’s a plan that has worked before and it can work again! It’s a plan that gets results! Yes, we CAN save our country! Come and join us!</a:t>
            </a:r>
          </a:p>
        </p:txBody>
      </p:sp>
      <p:sp>
        <p:nvSpPr>
          <p:cNvPr id="4" name="Slide Number Placeholder 3"/>
          <p:cNvSpPr>
            <a:spLocks noGrp="1"/>
          </p:cNvSpPr>
          <p:nvPr>
            <p:ph type="sldNum" sz="quarter" idx="5"/>
          </p:nvPr>
        </p:nvSpPr>
        <p:spPr/>
        <p:txBody>
          <a:bodyPr/>
          <a:lstStyle/>
          <a:p>
            <a:fld id="{C0B10F36-8948-4A48-98CA-89B04E257A7B}" type="slidenum">
              <a:rPr lang="en-US" smtClean="0"/>
              <a:t>29</a:t>
            </a:fld>
            <a:endParaRPr lang="en-US"/>
          </a:p>
        </p:txBody>
      </p:sp>
    </p:spTree>
    <p:extLst>
      <p:ext uri="{BB962C8B-B14F-4D97-AF65-F5344CB8AC3E}">
        <p14:creationId xmlns:p14="http://schemas.microsoft.com/office/powerpoint/2010/main" val="1420644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30</a:t>
            </a:fld>
            <a:endParaRPr lang="en-US"/>
          </a:p>
        </p:txBody>
      </p:sp>
    </p:spTree>
    <p:extLst>
      <p:ext uri="{BB962C8B-B14F-4D97-AF65-F5344CB8AC3E}">
        <p14:creationId xmlns:p14="http://schemas.microsoft.com/office/powerpoint/2010/main" val="131254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saw an example of a precinct whose members pulled together, recruited others, and then elected folks to represent them. </a:t>
            </a:r>
          </a:p>
        </p:txBody>
      </p:sp>
      <p:sp>
        <p:nvSpPr>
          <p:cNvPr id="4" name="Slide Number Placeholder 3"/>
          <p:cNvSpPr>
            <a:spLocks noGrp="1"/>
          </p:cNvSpPr>
          <p:nvPr>
            <p:ph type="sldNum" sz="quarter" idx="5"/>
          </p:nvPr>
        </p:nvSpPr>
        <p:spPr/>
        <p:txBody>
          <a:bodyPr/>
          <a:lstStyle/>
          <a:p>
            <a:fld id="{C0B10F36-8948-4A48-98CA-89B04E257A7B}" type="slidenum">
              <a:rPr lang="en-US" smtClean="0"/>
              <a:t>4</a:t>
            </a:fld>
            <a:endParaRPr lang="en-US"/>
          </a:p>
        </p:txBody>
      </p:sp>
    </p:spTree>
    <p:extLst>
      <p:ext uri="{BB962C8B-B14F-4D97-AF65-F5344CB8AC3E}">
        <p14:creationId xmlns:p14="http://schemas.microsoft.com/office/powerpoint/2010/main" val="246075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Module 2 will be like an instruction manual so that we can fully understand the nuts and bolts of the reorganization process. We’ll see how we organize and elect officers and delegates to represent us.</a:t>
            </a:r>
          </a:p>
        </p:txBody>
      </p:sp>
      <p:sp>
        <p:nvSpPr>
          <p:cNvPr id="4" name="Slide Number Placeholder 3"/>
          <p:cNvSpPr>
            <a:spLocks noGrp="1"/>
          </p:cNvSpPr>
          <p:nvPr>
            <p:ph type="sldNum" sz="quarter" idx="5"/>
          </p:nvPr>
        </p:nvSpPr>
        <p:spPr/>
        <p:txBody>
          <a:bodyPr/>
          <a:lstStyle/>
          <a:p>
            <a:fld id="{C0B10F36-8948-4A48-98CA-89B04E257A7B}" type="slidenum">
              <a:rPr lang="en-US" smtClean="0"/>
              <a:t>5</a:t>
            </a:fld>
            <a:endParaRPr lang="en-US"/>
          </a:p>
        </p:txBody>
      </p:sp>
    </p:spTree>
    <p:extLst>
      <p:ext uri="{BB962C8B-B14F-4D97-AF65-F5344CB8AC3E}">
        <p14:creationId xmlns:p14="http://schemas.microsoft.com/office/powerpoint/2010/main" val="428271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 Code establishes the schedule, and each political party is required to hold reorganization meetings every two years. This is when the people in all of the different precincts will meet and elect officers and delegates. The next reorg is just a few months away, in March of 2025. </a:t>
            </a:r>
          </a:p>
        </p:txBody>
      </p:sp>
      <p:sp>
        <p:nvSpPr>
          <p:cNvPr id="4" name="Slide Number Placeholder 3"/>
          <p:cNvSpPr>
            <a:spLocks noGrp="1"/>
          </p:cNvSpPr>
          <p:nvPr>
            <p:ph type="sldNum" sz="quarter" idx="5"/>
          </p:nvPr>
        </p:nvSpPr>
        <p:spPr/>
        <p:txBody>
          <a:bodyPr/>
          <a:lstStyle/>
          <a:p>
            <a:fld id="{C0B10F36-8948-4A48-98CA-89B04E257A7B}" type="slidenum">
              <a:rPr lang="en-US" smtClean="0"/>
              <a:t>6</a:t>
            </a:fld>
            <a:endParaRPr lang="en-US"/>
          </a:p>
        </p:txBody>
      </p:sp>
    </p:spTree>
    <p:extLst>
      <p:ext uri="{BB962C8B-B14F-4D97-AF65-F5344CB8AC3E}">
        <p14:creationId xmlns:p14="http://schemas.microsoft.com/office/powerpoint/2010/main" val="93698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Some counties plan their reorganization in one centralized location and all the precincts gather there</a:t>
            </a:r>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7</a:t>
            </a:fld>
            <a:endParaRPr lang="en-US"/>
          </a:p>
        </p:txBody>
      </p:sp>
    </p:spTree>
    <p:extLst>
      <p:ext uri="{BB962C8B-B14F-4D97-AF65-F5344CB8AC3E}">
        <p14:creationId xmlns:p14="http://schemas.microsoft.com/office/powerpoint/2010/main" val="204078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Some counties plan reorganization meetings in each precinct.</a:t>
            </a:r>
            <a:endParaRPr lang="en-US" dirty="0"/>
          </a:p>
        </p:txBody>
      </p:sp>
      <p:sp>
        <p:nvSpPr>
          <p:cNvPr id="4" name="Slide Number Placeholder 3"/>
          <p:cNvSpPr>
            <a:spLocks noGrp="1"/>
          </p:cNvSpPr>
          <p:nvPr>
            <p:ph type="sldNum" sz="quarter" idx="5"/>
          </p:nvPr>
        </p:nvSpPr>
        <p:spPr/>
        <p:txBody>
          <a:bodyPr/>
          <a:lstStyle/>
          <a:p>
            <a:fld id="{C0B10F36-8948-4A48-98CA-89B04E257A7B}" type="slidenum">
              <a:rPr lang="en-US" smtClean="0"/>
              <a:t>8</a:t>
            </a:fld>
            <a:endParaRPr lang="en-US"/>
          </a:p>
        </p:txBody>
      </p:sp>
    </p:spTree>
    <p:extLst>
      <p:ext uri="{BB962C8B-B14F-4D97-AF65-F5344CB8AC3E}">
        <p14:creationId xmlns:p14="http://schemas.microsoft.com/office/powerpoint/2010/main" val="3371995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have to search high and low, but let’s say that you found the announced location, date, and time for reorg in your county. Gather your neighbors together (you HAVE been having informal get togethers, right? Building community? Of course you have!)</a:t>
            </a:r>
          </a:p>
        </p:txBody>
      </p:sp>
      <p:sp>
        <p:nvSpPr>
          <p:cNvPr id="4" name="Slide Number Placeholder 3"/>
          <p:cNvSpPr>
            <a:spLocks noGrp="1"/>
          </p:cNvSpPr>
          <p:nvPr>
            <p:ph type="sldNum" sz="quarter" idx="5"/>
          </p:nvPr>
        </p:nvSpPr>
        <p:spPr/>
        <p:txBody>
          <a:bodyPr/>
          <a:lstStyle/>
          <a:p>
            <a:fld id="{C0B10F36-8948-4A48-98CA-89B04E257A7B}" type="slidenum">
              <a:rPr lang="en-US" smtClean="0"/>
              <a:t>9</a:t>
            </a:fld>
            <a:endParaRPr lang="en-US"/>
          </a:p>
        </p:txBody>
      </p:sp>
    </p:spTree>
    <p:extLst>
      <p:ext uri="{BB962C8B-B14F-4D97-AF65-F5344CB8AC3E}">
        <p14:creationId xmlns:p14="http://schemas.microsoft.com/office/powerpoint/2010/main" val="701390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show your photo ID, you will join other precinct members at a table or perhaps just a group of chairs in a large room. It gets noisy sometimes, but that’s great – that means a lot of grassroots folks are excited about participating!</a:t>
            </a:r>
          </a:p>
        </p:txBody>
      </p:sp>
      <p:sp>
        <p:nvSpPr>
          <p:cNvPr id="4" name="Slide Number Placeholder 3"/>
          <p:cNvSpPr>
            <a:spLocks noGrp="1"/>
          </p:cNvSpPr>
          <p:nvPr>
            <p:ph type="sldNum" sz="quarter" idx="5"/>
          </p:nvPr>
        </p:nvSpPr>
        <p:spPr/>
        <p:txBody>
          <a:bodyPr/>
          <a:lstStyle/>
          <a:p>
            <a:fld id="{C0B10F36-8948-4A48-98CA-89B04E257A7B}" type="slidenum">
              <a:rPr lang="en-US" smtClean="0"/>
              <a:t>10</a:t>
            </a:fld>
            <a:endParaRPr lang="en-US"/>
          </a:p>
        </p:txBody>
      </p:sp>
    </p:spTree>
    <p:extLst>
      <p:ext uri="{BB962C8B-B14F-4D97-AF65-F5344CB8AC3E}">
        <p14:creationId xmlns:p14="http://schemas.microsoft.com/office/powerpoint/2010/main" val="305208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7A9-7E20-1A9B-AC2B-D0A9FC268E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C618E6-8A60-5EA9-AFD1-CA30E6811A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BF8A47-BDCC-7BD8-C400-EE7CBE9CD3A6}"/>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5" name="Footer Placeholder 4">
            <a:extLst>
              <a:ext uri="{FF2B5EF4-FFF2-40B4-BE49-F238E27FC236}">
                <a16:creationId xmlns:a16="http://schemas.microsoft.com/office/drawing/2014/main" id="{689F1A6A-9874-BA93-A619-1892DF444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A7778-17E0-5D7B-5107-30784CAF6226}"/>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426670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C45D-0AE2-D092-830B-0F33CF6880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8B03D3-2165-65EE-76D6-D16D2B8AFD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847BD-3B4E-C156-7A0F-3BC76099D3B5}"/>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5" name="Footer Placeholder 4">
            <a:extLst>
              <a:ext uri="{FF2B5EF4-FFF2-40B4-BE49-F238E27FC236}">
                <a16:creationId xmlns:a16="http://schemas.microsoft.com/office/drawing/2014/main" id="{4CAD753D-A3EB-1734-6701-7A71973D3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724BC-98EF-1370-DF53-B6CFA2789314}"/>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270494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67F92D-5BBB-14DC-3020-4C1AAF97B5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3E16AB-0DE5-AAB2-0B3A-F77519F974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CE725-5BD8-9381-4435-46D7B796212E}"/>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5" name="Footer Placeholder 4">
            <a:extLst>
              <a:ext uri="{FF2B5EF4-FFF2-40B4-BE49-F238E27FC236}">
                <a16:creationId xmlns:a16="http://schemas.microsoft.com/office/drawing/2014/main" id="{395624E2-D7A2-52DE-CC56-F544A3001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AC242-02AB-46ED-ACBD-06050A7FEB22}"/>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220534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5C582-A4F0-9B2C-02AE-F67C58969D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C3895-1FAD-7D8E-B3C6-A7A865C3A7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CA36C-ABEE-BD2A-749E-C7D3C2D1189C}"/>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5" name="Footer Placeholder 4">
            <a:extLst>
              <a:ext uri="{FF2B5EF4-FFF2-40B4-BE49-F238E27FC236}">
                <a16:creationId xmlns:a16="http://schemas.microsoft.com/office/drawing/2014/main" id="{CC54CF5E-3A36-7A88-5A7C-6C1338479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B2B3E-4547-7CC0-E28C-FD58B205C3EB}"/>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631980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7DC6-5F88-6883-6608-7CF63E9F2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82DEE8-3675-9F16-789A-31F2DFD0BC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E563-4F0F-CB7E-B622-A5771E46CCFA}"/>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5" name="Footer Placeholder 4">
            <a:extLst>
              <a:ext uri="{FF2B5EF4-FFF2-40B4-BE49-F238E27FC236}">
                <a16:creationId xmlns:a16="http://schemas.microsoft.com/office/drawing/2014/main" id="{FC932244-FA83-8580-F12F-2DAC6DA92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A633A-C6C9-5096-5047-CAC5B49CB49E}"/>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66267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68C9-7F28-A372-4F33-96BAE578BD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7CAC7-48C2-785A-B147-104D5F97E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4D609-116D-EEBC-57C8-9348DC11CC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7EBAE2-2980-0947-6519-301DE291F603}"/>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6" name="Footer Placeholder 5">
            <a:extLst>
              <a:ext uri="{FF2B5EF4-FFF2-40B4-BE49-F238E27FC236}">
                <a16:creationId xmlns:a16="http://schemas.microsoft.com/office/drawing/2014/main" id="{DF0605B6-44AD-DE8E-8446-84C8B812D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FECF1-84F1-73A5-0874-4BCC734A58ED}"/>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245486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A52FD-192E-8929-B62E-7634A6F399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CACA0F-549C-2F6E-CA80-6BBE97E982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C7E90-5338-F2E7-4E9F-5FCDE7C61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743798-BCC7-FEDD-C3E2-7E4DF085B9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7D62AA-1CF1-1FB1-C49C-56F9E89444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25B3D-335B-CA5D-5265-9BBA78ABB281}"/>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8" name="Footer Placeholder 7">
            <a:extLst>
              <a:ext uri="{FF2B5EF4-FFF2-40B4-BE49-F238E27FC236}">
                <a16:creationId xmlns:a16="http://schemas.microsoft.com/office/drawing/2014/main" id="{667C2FF2-8732-F34C-3CA3-B06F87A1BE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C45240-FE95-40BE-6D38-9E584155A542}"/>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338164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A2824-55B2-3B61-0834-3F213FA54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6280A4-9B85-D8C2-0AF3-62BFDB509118}"/>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4" name="Footer Placeholder 3">
            <a:extLst>
              <a:ext uri="{FF2B5EF4-FFF2-40B4-BE49-F238E27FC236}">
                <a16:creationId xmlns:a16="http://schemas.microsoft.com/office/drawing/2014/main" id="{D68B0D3F-963D-127D-CE55-9BCB8D3B82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E0BDCE-328C-5E86-9C7E-085A49BC1016}"/>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1537569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2A0C2-066E-1AA9-D135-B353C393892C}"/>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3" name="Footer Placeholder 2">
            <a:extLst>
              <a:ext uri="{FF2B5EF4-FFF2-40B4-BE49-F238E27FC236}">
                <a16:creationId xmlns:a16="http://schemas.microsoft.com/office/drawing/2014/main" id="{FEE12DC9-F6D6-2E08-827C-CAA10C1076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E29B6F-D405-DF09-0A8F-EF5705BF0B0E}"/>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133328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A44C-BC72-5EBE-BA02-D5D264D71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C681FB-6641-AB96-ABA1-1CA4600B1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9E3BF5-77E6-3E42-89DD-9F525B90A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FF959D-CA94-3E8F-5C3E-AF00A0D21D89}"/>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6" name="Footer Placeholder 5">
            <a:extLst>
              <a:ext uri="{FF2B5EF4-FFF2-40B4-BE49-F238E27FC236}">
                <a16:creationId xmlns:a16="http://schemas.microsoft.com/office/drawing/2014/main" id="{7DEE64D5-46CD-EABD-A48E-0E3CDD4B8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6C0A49-884E-0E87-4DF5-B98A260529AA}"/>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69274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B9C0-3741-99DA-0362-9AE2FBF8F1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05C007-4457-AA8F-F5B6-8F5663F713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52806F-FBEC-DD0C-E5EE-97B60B270E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7A292-8D7A-EA97-4453-49F3B6FF4FE6}"/>
              </a:ext>
            </a:extLst>
          </p:cNvPr>
          <p:cNvSpPr>
            <a:spLocks noGrp="1"/>
          </p:cNvSpPr>
          <p:nvPr>
            <p:ph type="dt" sz="half" idx="10"/>
          </p:nvPr>
        </p:nvSpPr>
        <p:spPr/>
        <p:txBody>
          <a:bodyPr/>
          <a:lstStyle/>
          <a:p>
            <a:fld id="{64C20618-720F-4764-BC88-71753A9E3724}" type="datetimeFigureOut">
              <a:rPr lang="en-US" smtClean="0"/>
              <a:t>9/12/2024</a:t>
            </a:fld>
            <a:endParaRPr lang="en-US"/>
          </a:p>
        </p:txBody>
      </p:sp>
      <p:sp>
        <p:nvSpPr>
          <p:cNvPr id="6" name="Footer Placeholder 5">
            <a:extLst>
              <a:ext uri="{FF2B5EF4-FFF2-40B4-BE49-F238E27FC236}">
                <a16:creationId xmlns:a16="http://schemas.microsoft.com/office/drawing/2014/main" id="{6FA680C4-BEEF-F269-6990-70A078841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7DB585-806F-57D2-5962-889A3AD5EF08}"/>
              </a:ext>
            </a:extLst>
          </p:cNvPr>
          <p:cNvSpPr>
            <a:spLocks noGrp="1"/>
          </p:cNvSpPr>
          <p:nvPr>
            <p:ph type="sldNum" sz="quarter" idx="12"/>
          </p:nvPr>
        </p:nvSpPr>
        <p:spPr/>
        <p:txBody>
          <a:bodyPr/>
          <a:lstStyle/>
          <a:p>
            <a:fld id="{7243098E-FC93-42F0-B3F4-55FC61D7E9F4}" type="slidenum">
              <a:rPr lang="en-US" smtClean="0"/>
              <a:t>‹#›</a:t>
            </a:fld>
            <a:endParaRPr lang="en-US"/>
          </a:p>
        </p:txBody>
      </p:sp>
    </p:spTree>
    <p:extLst>
      <p:ext uri="{BB962C8B-B14F-4D97-AF65-F5344CB8AC3E}">
        <p14:creationId xmlns:p14="http://schemas.microsoft.com/office/powerpoint/2010/main" val="281837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54D2B6-BA65-93A3-9BB9-17E816963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170F0-6D1A-FF2F-69D0-4F8A22FD85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E8427-5894-DCBB-8F52-1B98CA246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C20618-720F-4764-BC88-71753A9E3724}" type="datetimeFigureOut">
              <a:rPr lang="en-US" smtClean="0"/>
              <a:t>9/12/2024</a:t>
            </a:fld>
            <a:endParaRPr lang="en-US"/>
          </a:p>
        </p:txBody>
      </p:sp>
      <p:sp>
        <p:nvSpPr>
          <p:cNvPr id="5" name="Footer Placeholder 4">
            <a:extLst>
              <a:ext uri="{FF2B5EF4-FFF2-40B4-BE49-F238E27FC236}">
                <a16:creationId xmlns:a16="http://schemas.microsoft.com/office/drawing/2014/main" id="{9D455AE2-5568-C0AD-73EA-6801D1B02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FCE3572-F23E-9575-FCD4-9176C6A15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43098E-FC93-42F0-B3F4-55FC61D7E9F4}" type="slidenum">
              <a:rPr lang="en-US" smtClean="0"/>
              <a:t>‹#›</a:t>
            </a:fld>
            <a:endParaRPr lang="en-US"/>
          </a:p>
        </p:txBody>
      </p:sp>
    </p:spTree>
    <p:extLst>
      <p:ext uri="{BB962C8B-B14F-4D97-AF65-F5344CB8AC3E}">
        <p14:creationId xmlns:p14="http://schemas.microsoft.com/office/powerpoint/2010/main" val="4267997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9.xml"/><Relationship Id="rId18" Type="http://schemas.openxmlformats.org/officeDocument/2006/relationships/customXml" Target="../ink/ink13.xml"/><Relationship Id="rId26" Type="http://schemas.openxmlformats.org/officeDocument/2006/relationships/customXml" Target="../ink/ink20.xml"/><Relationship Id="rId3" Type="http://schemas.openxmlformats.org/officeDocument/2006/relationships/image" Target="../media/image2.jpg"/><Relationship Id="rId21" Type="http://schemas.openxmlformats.org/officeDocument/2006/relationships/image" Target="../media/image5.png"/><Relationship Id="rId7"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customXml" Target="../ink/ink12.xml"/><Relationship Id="rId25" Type="http://schemas.openxmlformats.org/officeDocument/2006/relationships/customXml" Target="../ink/ink19.xml"/><Relationship Id="rId33" Type="http://schemas.openxmlformats.org/officeDocument/2006/relationships/image" Target="../media/image7.png"/><Relationship Id="rId2" Type="http://schemas.openxmlformats.org/officeDocument/2006/relationships/image" Target="../media/image1.jpg"/><Relationship Id="rId16" Type="http://schemas.openxmlformats.org/officeDocument/2006/relationships/customXml" Target="../ink/ink11.xml"/><Relationship Id="rId20" Type="http://schemas.openxmlformats.org/officeDocument/2006/relationships/customXml" Target="../ink/ink15.xml"/><Relationship Id="rId29" Type="http://schemas.openxmlformats.org/officeDocument/2006/relationships/customXml" Target="../ink/ink22.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customXml" Target="../ink/ink7.xml"/><Relationship Id="rId24" Type="http://schemas.openxmlformats.org/officeDocument/2006/relationships/customXml" Target="../ink/ink18.xml"/><Relationship Id="rId32" Type="http://schemas.openxmlformats.org/officeDocument/2006/relationships/customXml" Target="../ink/ink25.xml"/><Relationship Id="rId5" Type="http://schemas.openxmlformats.org/officeDocument/2006/relationships/image" Target="../media/image3.png"/><Relationship Id="rId15" Type="http://schemas.openxmlformats.org/officeDocument/2006/relationships/customXml" Target="../ink/ink10.xml"/><Relationship Id="rId23" Type="http://schemas.openxmlformats.org/officeDocument/2006/relationships/customXml" Target="../ink/ink17.xml"/><Relationship Id="rId28" Type="http://schemas.openxmlformats.org/officeDocument/2006/relationships/customXml" Target="../ink/ink21.xml"/><Relationship Id="rId10" Type="http://schemas.openxmlformats.org/officeDocument/2006/relationships/customXml" Target="../ink/ink6.xml"/><Relationship Id="rId19" Type="http://schemas.openxmlformats.org/officeDocument/2006/relationships/customXml" Target="../ink/ink14.xml"/><Relationship Id="rId31" Type="http://schemas.openxmlformats.org/officeDocument/2006/relationships/customXml" Target="../ink/ink24.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image" Target="../media/image4.png"/><Relationship Id="rId22" Type="http://schemas.openxmlformats.org/officeDocument/2006/relationships/customXml" Target="../ink/ink16.xml"/><Relationship Id="rId27" Type="http://schemas.openxmlformats.org/officeDocument/2006/relationships/image" Target="../media/image6.png"/><Relationship Id="rId30" Type="http://schemas.openxmlformats.org/officeDocument/2006/relationships/customXml" Target="../ink/ink23.xml"/><Relationship Id="rId8" Type="http://schemas.openxmlformats.org/officeDocument/2006/relationships/customXml" Target="../ink/ink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22.jpeg"/><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23.jp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8" Type="http://schemas.openxmlformats.org/officeDocument/2006/relationships/customXml" Target="../ink/ink32.xml"/><Relationship Id="rId13" Type="http://schemas.openxmlformats.org/officeDocument/2006/relationships/image" Target="../media/image29.png"/><Relationship Id="rId18" Type="http://schemas.openxmlformats.org/officeDocument/2006/relationships/image" Target="../media/image1.jpg"/><Relationship Id="rId3" Type="http://schemas.openxmlformats.org/officeDocument/2006/relationships/image" Target="../media/image25.jpg"/><Relationship Id="rId7" Type="http://schemas.openxmlformats.org/officeDocument/2006/relationships/image" Target="../media/image26.png"/><Relationship Id="rId12" Type="http://schemas.openxmlformats.org/officeDocument/2006/relationships/customXml" Target="../ink/ink34.xml"/><Relationship Id="rId17" Type="http://schemas.openxmlformats.org/officeDocument/2006/relationships/image" Target="../media/image31.png"/><Relationship Id="rId2" Type="http://schemas.openxmlformats.org/officeDocument/2006/relationships/notesSlide" Target="../notesSlides/notesSlide18.xml"/><Relationship Id="rId16" Type="http://schemas.openxmlformats.org/officeDocument/2006/relationships/customXml" Target="../ink/ink36.xml"/><Relationship Id="rId1" Type="http://schemas.openxmlformats.org/officeDocument/2006/relationships/slideLayout" Target="../slideLayouts/slideLayout7.xml"/><Relationship Id="rId6" Type="http://schemas.openxmlformats.org/officeDocument/2006/relationships/customXml" Target="../ink/ink31.xml"/><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openxmlformats.org/officeDocument/2006/relationships/customXml" Target="../ink/ink33.xml"/><Relationship Id="rId4" Type="http://schemas.openxmlformats.org/officeDocument/2006/relationships/customXml" Target="../ink/ink30.xml"/><Relationship Id="rId9" Type="http://schemas.openxmlformats.org/officeDocument/2006/relationships/image" Target="../media/image27.png"/><Relationship Id="rId14" Type="http://schemas.openxmlformats.org/officeDocument/2006/relationships/customXml" Target="../ink/ink3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6" Type="http://schemas.openxmlformats.org/officeDocument/2006/relationships/customXml" Target="../ink/ink48.xml"/><Relationship Id="rId21" Type="http://schemas.openxmlformats.org/officeDocument/2006/relationships/image" Target="../media/image40.png"/><Relationship Id="rId42" Type="http://schemas.openxmlformats.org/officeDocument/2006/relationships/customXml" Target="../ink/ink56.xml"/><Relationship Id="rId47" Type="http://schemas.openxmlformats.org/officeDocument/2006/relationships/image" Target="../media/image53.png"/><Relationship Id="rId63" Type="http://schemas.openxmlformats.org/officeDocument/2006/relationships/image" Target="../media/image61.png"/><Relationship Id="rId68" Type="http://schemas.openxmlformats.org/officeDocument/2006/relationships/customXml" Target="../ink/ink69.xml"/><Relationship Id="rId2" Type="http://schemas.openxmlformats.org/officeDocument/2006/relationships/notesSlide" Target="../notesSlides/notesSlide19.xml"/><Relationship Id="rId16" Type="http://schemas.openxmlformats.org/officeDocument/2006/relationships/customXml" Target="../ink/ink43.xml"/><Relationship Id="rId29" Type="http://schemas.openxmlformats.org/officeDocument/2006/relationships/image" Target="../media/image44.png"/><Relationship Id="rId11" Type="http://schemas.openxmlformats.org/officeDocument/2006/relationships/image" Target="../media/image35.png"/><Relationship Id="rId24" Type="http://schemas.openxmlformats.org/officeDocument/2006/relationships/customXml" Target="../ink/ink47.xml"/><Relationship Id="rId32" Type="http://schemas.openxmlformats.org/officeDocument/2006/relationships/customXml" Target="../ink/ink51.xml"/><Relationship Id="rId37" Type="http://schemas.openxmlformats.org/officeDocument/2006/relationships/image" Target="../media/image48.png"/><Relationship Id="rId40" Type="http://schemas.openxmlformats.org/officeDocument/2006/relationships/customXml" Target="../ink/ink55.xml"/><Relationship Id="rId45" Type="http://schemas.openxmlformats.org/officeDocument/2006/relationships/image" Target="../media/image52.png"/><Relationship Id="rId53" Type="http://schemas.openxmlformats.org/officeDocument/2006/relationships/image" Target="../media/image56.png"/><Relationship Id="rId58" Type="http://schemas.openxmlformats.org/officeDocument/2006/relationships/customXml" Target="../ink/ink64.xml"/><Relationship Id="rId66" Type="http://schemas.openxmlformats.org/officeDocument/2006/relationships/customXml" Target="../ink/ink68.xml"/><Relationship Id="rId74" Type="http://schemas.openxmlformats.org/officeDocument/2006/relationships/customXml" Target="../ink/ink72.xml"/><Relationship Id="rId5" Type="http://schemas.openxmlformats.org/officeDocument/2006/relationships/image" Target="../media/image32.png"/><Relationship Id="rId61" Type="http://schemas.openxmlformats.org/officeDocument/2006/relationships/image" Target="../media/image60.png"/><Relationship Id="rId19" Type="http://schemas.openxmlformats.org/officeDocument/2006/relationships/image" Target="../media/image39.png"/><Relationship Id="rId14" Type="http://schemas.openxmlformats.org/officeDocument/2006/relationships/customXml" Target="../ink/ink42.xml"/><Relationship Id="rId22" Type="http://schemas.openxmlformats.org/officeDocument/2006/relationships/customXml" Target="../ink/ink46.xml"/><Relationship Id="rId27" Type="http://schemas.openxmlformats.org/officeDocument/2006/relationships/image" Target="../media/image43.png"/><Relationship Id="rId30" Type="http://schemas.openxmlformats.org/officeDocument/2006/relationships/customXml" Target="../ink/ink50.xml"/><Relationship Id="rId35" Type="http://schemas.openxmlformats.org/officeDocument/2006/relationships/image" Target="../media/image47.png"/><Relationship Id="rId43" Type="http://schemas.openxmlformats.org/officeDocument/2006/relationships/image" Target="../media/image51.png"/><Relationship Id="rId48" Type="http://schemas.openxmlformats.org/officeDocument/2006/relationships/customXml" Target="../ink/ink59.xml"/><Relationship Id="rId56" Type="http://schemas.openxmlformats.org/officeDocument/2006/relationships/customXml" Target="../ink/ink63.xml"/><Relationship Id="rId64" Type="http://schemas.openxmlformats.org/officeDocument/2006/relationships/customXml" Target="../ink/ink67.xml"/><Relationship Id="rId69" Type="http://schemas.openxmlformats.org/officeDocument/2006/relationships/image" Target="../media/image64.png"/><Relationship Id="rId8" Type="http://schemas.openxmlformats.org/officeDocument/2006/relationships/customXml" Target="../ink/ink39.xml"/><Relationship Id="rId51" Type="http://schemas.openxmlformats.org/officeDocument/2006/relationships/image" Target="../media/image55.png"/><Relationship Id="rId72" Type="http://schemas.openxmlformats.org/officeDocument/2006/relationships/customXml" Target="../ink/ink71.xml"/><Relationship Id="rId3" Type="http://schemas.openxmlformats.org/officeDocument/2006/relationships/image" Target="../media/image26.jpeg"/><Relationship Id="rId12" Type="http://schemas.openxmlformats.org/officeDocument/2006/relationships/customXml" Target="../ink/ink41.xml"/><Relationship Id="rId17" Type="http://schemas.openxmlformats.org/officeDocument/2006/relationships/image" Target="../media/image38.png"/><Relationship Id="rId25" Type="http://schemas.openxmlformats.org/officeDocument/2006/relationships/image" Target="../media/image42.png"/><Relationship Id="rId33" Type="http://schemas.openxmlformats.org/officeDocument/2006/relationships/image" Target="../media/image46.png"/><Relationship Id="rId38" Type="http://schemas.openxmlformats.org/officeDocument/2006/relationships/customXml" Target="../ink/ink54.xml"/><Relationship Id="rId46" Type="http://schemas.openxmlformats.org/officeDocument/2006/relationships/customXml" Target="../ink/ink58.xml"/><Relationship Id="rId59" Type="http://schemas.openxmlformats.org/officeDocument/2006/relationships/image" Target="../media/image59.png"/><Relationship Id="rId67" Type="http://schemas.openxmlformats.org/officeDocument/2006/relationships/image" Target="../media/image63.png"/><Relationship Id="rId20" Type="http://schemas.openxmlformats.org/officeDocument/2006/relationships/customXml" Target="../ink/ink45.xml"/><Relationship Id="rId41" Type="http://schemas.openxmlformats.org/officeDocument/2006/relationships/image" Target="../media/image50.png"/><Relationship Id="rId54" Type="http://schemas.openxmlformats.org/officeDocument/2006/relationships/customXml" Target="../ink/ink62.xml"/><Relationship Id="rId62" Type="http://schemas.openxmlformats.org/officeDocument/2006/relationships/customXml" Target="../ink/ink66.xml"/><Relationship Id="rId70" Type="http://schemas.openxmlformats.org/officeDocument/2006/relationships/customXml" Target="../ink/ink70.xml"/><Relationship Id="rId75"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customXml" Target="../ink/ink38.xml"/><Relationship Id="rId15" Type="http://schemas.openxmlformats.org/officeDocument/2006/relationships/image" Target="../media/image37.png"/><Relationship Id="rId23" Type="http://schemas.openxmlformats.org/officeDocument/2006/relationships/image" Target="../media/image41.png"/><Relationship Id="rId28" Type="http://schemas.openxmlformats.org/officeDocument/2006/relationships/customXml" Target="../ink/ink49.xml"/><Relationship Id="rId36" Type="http://schemas.openxmlformats.org/officeDocument/2006/relationships/customXml" Target="../ink/ink53.xml"/><Relationship Id="rId49" Type="http://schemas.openxmlformats.org/officeDocument/2006/relationships/image" Target="../media/image54.png"/><Relationship Id="rId57" Type="http://schemas.openxmlformats.org/officeDocument/2006/relationships/image" Target="../media/image58.png"/><Relationship Id="rId10" Type="http://schemas.openxmlformats.org/officeDocument/2006/relationships/customXml" Target="../ink/ink40.xml"/><Relationship Id="rId31" Type="http://schemas.openxmlformats.org/officeDocument/2006/relationships/image" Target="../media/image45.png"/><Relationship Id="rId44" Type="http://schemas.openxmlformats.org/officeDocument/2006/relationships/customXml" Target="../ink/ink57.xml"/><Relationship Id="rId52" Type="http://schemas.openxmlformats.org/officeDocument/2006/relationships/customXml" Target="../ink/ink61.xml"/><Relationship Id="rId60" Type="http://schemas.openxmlformats.org/officeDocument/2006/relationships/customXml" Target="../ink/ink65.xml"/><Relationship Id="rId65" Type="http://schemas.openxmlformats.org/officeDocument/2006/relationships/image" Target="../media/image62.png"/><Relationship Id="rId73" Type="http://schemas.openxmlformats.org/officeDocument/2006/relationships/image" Target="../media/image66.png"/><Relationship Id="rId4" Type="http://schemas.openxmlformats.org/officeDocument/2006/relationships/customXml" Target="../ink/ink37.xml"/><Relationship Id="rId9" Type="http://schemas.openxmlformats.org/officeDocument/2006/relationships/image" Target="../media/image34.png"/><Relationship Id="rId13" Type="http://schemas.openxmlformats.org/officeDocument/2006/relationships/image" Target="../media/image36.png"/><Relationship Id="rId18" Type="http://schemas.openxmlformats.org/officeDocument/2006/relationships/customXml" Target="../ink/ink44.xml"/><Relationship Id="rId39" Type="http://schemas.openxmlformats.org/officeDocument/2006/relationships/image" Target="../media/image49.png"/><Relationship Id="rId34" Type="http://schemas.openxmlformats.org/officeDocument/2006/relationships/customXml" Target="../ink/ink52.xml"/><Relationship Id="rId50" Type="http://schemas.openxmlformats.org/officeDocument/2006/relationships/customXml" Target="../ink/ink60.xml"/><Relationship Id="rId55" Type="http://schemas.openxmlformats.org/officeDocument/2006/relationships/image" Target="../media/image57.png"/><Relationship Id="rId76" Type="http://schemas.openxmlformats.org/officeDocument/2006/relationships/image" Target="../media/image1.jpg"/><Relationship Id="rId7" Type="http://schemas.openxmlformats.org/officeDocument/2006/relationships/image" Target="../media/image33.png"/><Relationship Id="rId71"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13" Type="http://schemas.openxmlformats.org/officeDocument/2006/relationships/customXml" Target="../ink/ink77.xml"/><Relationship Id="rId18" Type="http://schemas.openxmlformats.org/officeDocument/2006/relationships/image" Target="../media/image81.png"/><Relationship Id="rId26" Type="http://schemas.openxmlformats.org/officeDocument/2006/relationships/image" Target="../media/image85.png"/><Relationship Id="rId39" Type="http://schemas.openxmlformats.org/officeDocument/2006/relationships/customXml" Target="../ink/ink90.xml"/><Relationship Id="rId21" Type="http://schemas.openxmlformats.org/officeDocument/2006/relationships/customXml" Target="../ink/ink81.xml"/><Relationship Id="rId34" Type="http://schemas.openxmlformats.org/officeDocument/2006/relationships/image" Target="../media/image89.png"/><Relationship Id="rId42" Type="http://schemas.openxmlformats.org/officeDocument/2006/relationships/image" Target="../media/image93.png"/><Relationship Id="rId47" Type="http://schemas.openxmlformats.org/officeDocument/2006/relationships/customXml" Target="../ink/ink94.xml"/><Relationship Id="rId50" Type="http://schemas.openxmlformats.org/officeDocument/2006/relationships/image" Target="../media/image97.png"/><Relationship Id="rId55" Type="http://schemas.openxmlformats.org/officeDocument/2006/relationships/customXml" Target="../ink/ink98.xml"/><Relationship Id="rId7" Type="http://schemas.openxmlformats.org/officeDocument/2006/relationships/customXml" Target="../ink/ink74.xml"/><Relationship Id="rId2" Type="http://schemas.openxmlformats.org/officeDocument/2006/relationships/notesSlide" Target="../notesSlides/notesSlide24.xml"/><Relationship Id="rId16" Type="http://schemas.openxmlformats.org/officeDocument/2006/relationships/image" Target="../media/image80.png"/><Relationship Id="rId29" Type="http://schemas.openxmlformats.org/officeDocument/2006/relationships/customXml" Target="../ink/ink85.xml"/><Relationship Id="rId11" Type="http://schemas.openxmlformats.org/officeDocument/2006/relationships/customXml" Target="../ink/ink76.xml"/><Relationship Id="rId24" Type="http://schemas.openxmlformats.org/officeDocument/2006/relationships/image" Target="../media/image84.png"/><Relationship Id="rId32" Type="http://schemas.openxmlformats.org/officeDocument/2006/relationships/image" Target="../media/image88.png"/><Relationship Id="rId37" Type="http://schemas.openxmlformats.org/officeDocument/2006/relationships/customXml" Target="../ink/ink89.xml"/><Relationship Id="rId40" Type="http://schemas.openxmlformats.org/officeDocument/2006/relationships/image" Target="../media/image92.png"/><Relationship Id="rId45" Type="http://schemas.openxmlformats.org/officeDocument/2006/relationships/customXml" Target="../ink/ink93.xml"/><Relationship Id="rId53" Type="http://schemas.openxmlformats.org/officeDocument/2006/relationships/customXml" Target="../ink/ink97.xml"/><Relationship Id="rId5" Type="http://schemas.openxmlformats.org/officeDocument/2006/relationships/customXml" Target="../ink/ink73.xml"/><Relationship Id="rId10" Type="http://schemas.openxmlformats.org/officeDocument/2006/relationships/image" Target="../media/image77.png"/><Relationship Id="rId19" Type="http://schemas.openxmlformats.org/officeDocument/2006/relationships/customXml" Target="../ink/ink80.xml"/><Relationship Id="rId31" Type="http://schemas.openxmlformats.org/officeDocument/2006/relationships/customXml" Target="../ink/ink86.xml"/><Relationship Id="rId44" Type="http://schemas.openxmlformats.org/officeDocument/2006/relationships/image" Target="../media/image94.png"/><Relationship Id="rId52" Type="http://schemas.openxmlformats.org/officeDocument/2006/relationships/image" Target="../media/image98.png"/><Relationship Id="rId4" Type="http://schemas.openxmlformats.org/officeDocument/2006/relationships/image" Target="../media/image1.jpg"/><Relationship Id="rId9" Type="http://schemas.openxmlformats.org/officeDocument/2006/relationships/customXml" Target="../ink/ink75.xml"/><Relationship Id="rId14" Type="http://schemas.openxmlformats.org/officeDocument/2006/relationships/image" Target="../media/image79.png"/><Relationship Id="rId22" Type="http://schemas.openxmlformats.org/officeDocument/2006/relationships/image" Target="../media/image83.png"/><Relationship Id="rId27" Type="http://schemas.openxmlformats.org/officeDocument/2006/relationships/customXml" Target="../ink/ink84.xml"/><Relationship Id="rId30" Type="http://schemas.openxmlformats.org/officeDocument/2006/relationships/image" Target="../media/image87.png"/><Relationship Id="rId35" Type="http://schemas.openxmlformats.org/officeDocument/2006/relationships/customXml" Target="../ink/ink88.xml"/><Relationship Id="rId43" Type="http://schemas.openxmlformats.org/officeDocument/2006/relationships/customXml" Target="../ink/ink92.xml"/><Relationship Id="rId48" Type="http://schemas.openxmlformats.org/officeDocument/2006/relationships/image" Target="../media/image96.png"/><Relationship Id="rId56" Type="http://schemas.openxmlformats.org/officeDocument/2006/relationships/image" Target="../media/image100.png"/><Relationship Id="rId8" Type="http://schemas.openxmlformats.org/officeDocument/2006/relationships/image" Target="../media/image76.png"/><Relationship Id="rId51" Type="http://schemas.openxmlformats.org/officeDocument/2006/relationships/customXml" Target="../ink/ink96.xml"/><Relationship Id="rId3" Type="http://schemas.openxmlformats.org/officeDocument/2006/relationships/image" Target="../media/image33.jpeg"/><Relationship Id="rId12" Type="http://schemas.openxmlformats.org/officeDocument/2006/relationships/image" Target="../media/image78.png"/><Relationship Id="rId17" Type="http://schemas.openxmlformats.org/officeDocument/2006/relationships/customXml" Target="../ink/ink79.xml"/><Relationship Id="rId25" Type="http://schemas.openxmlformats.org/officeDocument/2006/relationships/customXml" Target="../ink/ink83.xml"/><Relationship Id="rId33" Type="http://schemas.openxmlformats.org/officeDocument/2006/relationships/customXml" Target="../ink/ink87.xml"/><Relationship Id="rId38" Type="http://schemas.openxmlformats.org/officeDocument/2006/relationships/image" Target="../media/image91.png"/><Relationship Id="rId46" Type="http://schemas.openxmlformats.org/officeDocument/2006/relationships/image" Target="../media/image95.png"/><Relationship Id="rId20" Type="http://schemas.openxmlformats.org/officeDocument/2006/relationships/image" Target="../media/image82.png"/><Relationship Id="rId41" Type="http://schemas.openxmlformats.org/officeDocument/2006/relationships/customXml" Target="../ink/ink91.xml"/><Relationship Id="rId54"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75.png"/><Relationship Id="rId15" Type="http://schemas.openxmlformats.org/officeDocument/2006/relationships/customXml" Target="../ink/ink78.xml"/><Relationship Id="rId23" Type="http://schemas.openxmlformats.org/officeDocument/2006/relationships/customXml" Target="../ink/ink82.xml"/><Relationship Id="rId28" Type="http://schemas.openxmlformats.org/officeDocument/2006/relationships/image" Target="../media/image86.png"/><Relationship Id="rId36" Type="http://schemas.openxmlformats.org/officeDocument/2006/relationships/image" Target="../media/image90.png"/><Relationship Id="rId49" Type="http://schemas.openxmlformats.org/officeDocument/2006/relationships/customXml" Target="../ink/ink9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customXml" Target="../ink/ink99.xml"/><Relationship Id="rId5" Type="http://schemas.openxmlformats.org/officeDocument/2006/relationships/image" Target="../media/image1.jp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8" Type="http://schemas.openxmlformats.org/officeDocument/2006/relationships/customXml" Target="../ink/ink27.xml"/><Relationship Id="rId3" Type="http://schemas.openxmlformats.org/officeDocument/2006/relationships/image" Target="../media/image4.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ustomXml" Target="../ink/ink26.xml"/><Relationship Id="rId11" Type="http://schemas.openxmlformats.org/officeDocument/2006/relationships/image" Target="../media/image1.jpg"/><Relationship Id="rId5" Type="http://schemas.openxmlformats.org/officeDocument/2006/relationships/image" Target="../media/image6.jpg"/><Relationship Id="rId10" Type="http://schemas.openxmlformats.org/officeDocument/2006/relationships/customXml" Target="../ink/ink29.xml"/><Relationship Id="rId4" Type="http://schemas.openxmlformats.org/officeDocument/2006/relationships/image" Target="../media/image5.jpg"/><Relationship Id="rId9" Type="http://schemas.openxmlformats.org/officeDocument/2006/relationships/customXml" Target="../ink/ink28.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9.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14.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D52F-58D4-5AEF-5AA3-D380B102444B}"/>
              </a:ext>
            </a:extLst>
          </p:cNvPr>
          <p:cNvSpPr>
            <a:spLocks noGrp="1"/>
          </p:cNvSpPr>
          <p:nvPr>
            <p:ph type="ctrTitle"/>
          </p:nvPr>
        </p:nvSpPr>
        <p:spPr>
          <a:xfrm>
            <a:off x="1524000" y="1122362"/>
            <a:ext cx="9144000" cy="2801455"/>
          </a:xfrm>
        </p:spPr>
        <p:txBody>
          <a:bodyPr>
            <a:normAutofit fontScale="90000"/>
          </a:bodyPr>
          <a:lstStyle/>
          <a:p>
            <a:br>
              <a:rPr lang="en-US" dirty="0"/>
            </a:br>
            <a:br>
              <a:rPr lang="en-US" dirty="0"/>
            </a:br>
            <a:br>
              <a:rPr lang="en-US" dirty="0"/>
            </a:br>
            <a:r>
              <a:rPr lang="en-US" dirty="0"/>
              <a:t>Module 2</a:t>
            </a:r>
            <a:br>
              <a:rPr lang="en-US" dirty="0"/>
            </a:br>
            <a:r>
              <a:rPr lang="en-US" dirty="0"/>
              <a:t>Precinct Reorganization 101</a:t>
            </a:r>
          </a:p>
        </p:txBody>
      </p:sp>
      <p:pic>
        <p:nvPicPr>
          <p:cNvPr id="5" name="Picture 4" descr="A logo with an elephant and stars&#10;&#10;Description automatically generated">
            <a:extLst>
              <a:ext uri="{FF2B5EF4-FFF2-40B4-BE49-F238E27FC236}">
                <a16:creationId xmlns:a16="http://schemas.microsoft.com/office/drawing/2014/main" id="{7A35A260-3FE1-DD7F-DFA1-A0518392B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29" y="6079560"/>
            <a:ext cx="755851" cy="400930"/>
          </a:xfrm>
          <a:prstGeom prst="rect">
            <a:avLst/>
          </a:prstGeom>
        </p:spPr>
      </p:pic>
      <p:pic>
        <p:nvPicPr>
          <p:cNvPr id="15" name="Picture 14" descr="A stick figure with a stick and a stick&#10;&#10;Description automatically generated">
            <a:extLst>
              <a:ext uri="{FF2B5EF4-FFF2-40B4-BE49-F238E27FC236}">
                <a16:creationId xmlns:a16="http://schemas.microsoft.com/office/drawing/2014/main" id="{E01B3448-F9A4-EE55-21B8-F92F3F67D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042" y="453865"/>
            <a:ext cx="1915627" cy="2181543"/>
          </a:xfrm>
          <a:prstGeom prst="rect">
            <a:avLst/>
          </a:prstGeom>
        </p:spPr>
      </p:pic>
      <p:sp>
        <p:nvSpPr>
          <p:cNvPr id="6" name="Rectangle 5">
            <a:extLst>
              <a:ext uri="{FF2B5EF4-FFF2-40B4-BE49-F238E27FC236}">
                <a16:creationId xmlns:a16="http://schemas.microsoft.com/office/drawing/2014/main" id="{54876A6F-F1F1-8B8B-73BC-5193B12A6457}"/>
              </a:ext>
            </a:extLst>
          </p:cNvPr>
          <p:cNvSpPr/>
          <p:nvPr/>
        </p:nvSpPr>
        <p:spPr>
          <a:xfrm>
            <a:off x="1605023" y="2310299"/>
            <a:ext cx="9144000" cy="1690316"/>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8CF44C3B-1600-F17A-B04A-E7AD5C32A93D}"/>
                  </a:ext>
                </a:extLst>
              </p14:cNvPr>
              <p14:cNvContentPartPr/>
              <p14:nvPr/>
            </p14:nvContentPartPr>
            <p14:xfrm>
              <a:off x="2392440" y="2377560"/>
              <a:ext cx="360" cy="360"/>
            </p14:xfrm>
          </p:contentPart>
        </mc:Choice>
        <mc:Fallback xmlns="">
          <p:pic>
            <p:nvPicPr>
              <p:cNvPr id="20" name="Ink 19">
                <a:extLst>
                  <a:ext uri="{FF2B5EF4-FFF2-40B4-BE49-F238E27FC236}">
                    <a16:creationId xmlns:a16="http://schemas.microsoft.com/office/drawing/2014/main" id="{8CF44C3B-1600-F17A-B04A-E7AD5C32A93D}"/>
                  </a:ext>
                </a:extLst>
              </p:cNvPr>
              <p:cNvPicPr/>
              <p:nvPr/>
            </p:nvPicPr>
            <p:blipFill>
              <a:blip r:embed="rId5"/>
              <a:stretch>
                <a:fillRect/>
              </a:stretch>
            </p:blipFill>
            <p:spPr>
              <a:xfrm>
                <a:off x="2383440" y="2368560"/>
                <a:ext cx="18000" cy="18000"/>
              </a:xfrm>
              <a:prstGeom prst="rect">
                <a:avLst/>
              </a:prstGeom>
            </p:spPr>
          </p:pic>
        </mc:Fallback>
      </mc:AlternateContent>
      <p:grpSp>
        <p:nvGrpSpPr>
          <p:cNvPr id="41" name="Group 40">
            <a:extLst>
              <a:ext uri="{FF2B5EF4-FFF2-40B4-BE49-F238E27FC236}">
                <a16:creationId xmlns:a16="http://schemas.microsoft.com/office/drawing/2014/main" id="{9FC81500-7DD5-17BE-59CA-1AFFBECA87F9}"/>
              </a:ext>
            </a:extLst>
          </p:cNvPr>
          <p:cNvGrpSpPr/>
          <p:nvPr/>
        </p:nvGrpSpPr>
        <p:grpSpPr>
          <a:xfrm>
            <a:off x="2149080" y="2299680"/>
            <a:ext cx="183240" cy="78240"/>
            <a:chOff x="2149080" y="2299680"/>
            <a:chExt cx="183240" cy="78240"/>
          </a:xfrm>
        </p:grpSpPr>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016EB838-AF7A-F58A-FFAC-E775D6B0523E}"/>
                    </a:ext>
                  </a:extLst>
                </p14:cNvPr>
                <p14:cNvContentPartPr/>
                <p14:nvPr/>
              </p14:nvContentPartPr>
              <p14:xfrm>
                <a:off x="2149080" y="2331480"/>
                <a:ext cx="360" cy="360"/>
              </p14:xfrm>
            </p:contentPart>
          </mc:Choice>
          <mc:Fallback xmlns="">
            <p:pic>
              <p:nvPicPr>
                <p:cNvPr id="16" name="Ink 15">
                  <a:extLst>
                    <a:ext uri="{FF2B5EF4-FFF2-40B4-BE49-F238E27FC236}">
                      <a16:creationId xmlns:a16="http://schemas.microsoft.com/office/drawing/2014/main" id="{016EB838-AF7A-F58A-FFAC-E775D6B0523E}"/>
                    </a:ext>
                  </a:extLst>
                </p:cNvPr>
                <p:cNvPicPr/>
                <p:nvPr/>
              </p:nvPicPr>
              <p:blipFill>
                <a:blip r:embed="rId5"/>
                <a:stretch>
                  <a:fillRect/>
                </a:stretch>
              </p:blipFill>
              <p:spPr>
                <a:xfrm>
                  <a:off x="2140080" y="23224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451C14A1-819E-E7AA-4DBB-00F084A796AC}"/>
                    </a:ext>
                  </a:extLst>
                </p14:cNvPr>
                <p14:cNvContentPartPr/>
                <p14:nvPr/>
              </p14:nvContentPartPr>
              <p14:xfrm>
                <a:off x="2156400" y="2316240"/>
                <a:ext cx="360" cy="360"/>
              </p14:xfrm>
            </p:contentPart>
          </mc:Choice>
          <mc:Fallback xmlns="">
            <p:pic>
              <p:nvPicPr>
                <p:cNvPr id="21" name="Ink 20">
                  <a:extLst>
                    <a:ext uri="{FF2B5EF4-FFF2-40B4-BE49-F238E27FC236}">
                      <a16:creationId xmlns:a16="http://schemas.microsoft.com/office/drawing/2014/main" id="{451C14A1-819E-E7AA-4DBB-00F084A796AC}"/>
                    </a:ext>
                  </a:extLst>
                </p:cNvPr>
                <p:cNvPicPr/>
                <p:nvPr/>
              </p:nvPicPr>
              <p:blipFill>
                <a:blip r:embed="rId5"/>
                <a:stretch>
                  <a:fillRect/>
                </a:stretch>
              </p:blipFill>
              <p:spPr>
                <a:xfrm>
                  <a:off x="2147760" y="23072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75D19250-4157-1E6A-C37C-1042420CA09C}"/>
                    </a:ext>
                  </a:extLst>
                </p14:cNvPr>
                <p14:cNvContentPartPr/>
                <p14:nvPr/>
              </p14:nvContentPartPr>
              <p14:xfrm>
                <a:off x="2209560" y="2331480"/>
                <a:ext cx="360" cy="360"/>
              </p14:xfrm>
            </p:contentPart>
          </mc:Choice>
          <mc:Fallback xmlns="">
            <p:pic>
              <p:nvPicPr>
                <p:cNvPr id="17" name="Ink 16">
                  <a:extLst>
                    <a:ext uri="{FF2B5EF4-FFF2-40B4-BE49-F238E27FC236}">
                      <a16:creationId xmlns:a16="http://schemas.microsoft.com/office/drawing/2014/main" id="{75D19250-4157-1E6A-C37C-1042420CA09C}"/>
                    </a:ext>
                  </a:extLst>
                </p:cNvPr>
                <p:cNvPicPr/>
                <p:nvPr/>
              </p:nvPicPr>
              <p:blipFill>
                <a:blip r:embed="rId5"/>
                <a:stretch>
                  <a:fillRect/>
                </a:stretch>
              </p:blipFill>
              <p:spPr>
                <a:xfrm>
                  <a:off x="2200560" y="23224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17ADC9CF-CC80-F9C2-BE13-E5D9DD1418FA}"/>
                    </a:ext>
                  </a:extLst>
                </p14:cNvPr>
                <p14:cNvContentPartPr/>
                <p14:nvPr/>
              </p14:nvContentPartPr>
              <p14:xfrm>
                <a:off x="2270760" y="2346600"/>
                <a:ext cx="360" cy="360"/>
              </p14:xfrm>
            </p:contentPart>
          </mc:Choice>
          <mc:Fallback xmlns="">
            <p:pic>
              <p:nvPicPr>
                <p:cNvPr id="18" name="Ink 17">
                  <a:extLst>
                    <a:ext uri="{FF2B5EF4-FFF2-40B4-BE49-F238E27FC236}">
                      <a16:creationId xmlns:a16="http://schemas.microsoft.com/office/drawing/2014/main" id="{17ADC9CF-CC80-F9C2-BE13-E5D9DD1418FA}"/>
                    </a:ext>
                  </a:extLst>
                </p:cNvPr>
                <p:cNvPicPr/>
                <p:nvPr/>
              </p:nvPicPr>
              <p:blipFill>
                <a:blip r:embed="rId5"/>
                <a:stretch>
                  <a:fillRect/>
                </a:stretch>
              </p:blipFill>
              <p:spPr>
                <a:xfrm>
                  <a:off x="2261760" y="23376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DB9A3C74-3D31-0F15-D2B9-0314C39BC2D1}"/>
                    </a:ext>
                  </a:extLst>
                </p14:cNvPr>
                <p14:cNvContentPartPr/>
                <p14:nvPr/>
              </p14:nvContentPartPr>
              <p14:xfrm>
                <a:off x="2331960" y="2377560"/>
                <a:ext cx="360" cy="360"/>
              </p14:xfrm>
            </p:contentPart>
          </mc:Choice>
          <mc:Fallback xmlns="">
            <p:pic>
              <p:nvPicPr>
                <p:cNvPr id="19" name="Ink 18">
                  <a:extLst>
                    <a:ext uri="{FF2B5EF4-FFF2-40B4-BE49-F238E27FC236}">
                      <a16:creationId xmlns:a16="http://schemas.microsoft.com/office/drawing/2014/main" id="{DB9A3C74-3D31-0F15-D2B9-0314C39BC2D1}"/>
                    </a:ext>
                  </a:extLst>
                </p:cNvPr>
                <p:cNvPicPr/>
                <p:nvPr/>
              </p:nvPicPr>
              <p:blipFill>
                <a:blip r:embed="rId5"/>
                <a:stretch>
                  <a:fillRect/>
                </a:stretch>
              </p:blipFill>
              <p:spPr>
                <a:xfrm>
                  <a:off x="2322960" y="23685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74D0FC59-C500-D005-7878-BA2F819F01D6}"/>
                    </a:ext>
                  </a:extLst>
                </p14:cNvPr>
                <p14:cNvContentPartPr/>
                <p14:nvPr/>
              </p14:nvContentPartPr>
              <p14:xfrm>
                <a:off x="2209680" y="2331720"/>
                <a:ext cx="360" cy="360"/>
              </p14:xfrm>
            </p:contentPart>
          </mc:Choice>
          <mc:Fallback xmlns="">
            <p:pic>
              <p:nvPicPr>
                <p:cNvPr id="22" name="Ink 21">
                  <a:extLst>
                    <a:ext uri="{FF2B5EF4-FFF2-40B4-BE49-F238E27FC236}">
                      <a16:creationId xmlns:a16="http://schemas.microsoft.com/office/drawing/2014/main" id="{74D0FC59-C500-D005-7878-BA2F819F01D6}"/>
                    </a:ext>
                  </a:extLst>
                </p:cNvPr>
                <p:cNvPicPr/>
                <p:nvPr/>
              </p:nvPicPr>
              <p:blipFill>
                <a:blip r:embed="rId5"/>
                <a:stretch>
                  <a:fillRect/>
                </a:stretch>
              </p:blipFill>
              <p:spPr>
                <a:xfrm>
                  <a:off x="2201040" y="23227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Ink 22">
                  <a:extLst>
                    <a:ext uri="{FF2B5EF4-FFF2-40B4-BE49-F238E27FC236}">
                      <a16:creationId xmlns:a16="http://schemas.microsoft.com/office/drawing/2014/main" id="{66B3912A-200A-B759-9E80-028307608908}"/>
                    </a:ext>
                  </a:extLst>
                </p14:cNvPr>
                <p14:cNvContentPartPr/>
                <p14:nvPr/>
              </p14:nvContentPartPr>
              <p14:xfrm>
                <a:off x="2239920" y="2346840"/>
                <a:ext cx="360" cy="360"/>
              </p14:xfrm>
            </p:contentPart>
          </mc:Choice>
          <mc:Fallback xmlns="">
            <p:pic>
              <p:nvPicPr>
                <p:cNvPr id="23" name="Ink 22">
                  <a:extLst>
                    <a:ext uri="{FF2B5EF4-FFF2-40B4-BE49-F238E27FC236}">
                      <a16:creationId xmlns:a16="http://schemas.microsoft.com/office/drawing/2014/main" id="{66B3912A-200A-B759-9E80-028307608908}"/>
                    </a:ext>
                  </a:extLst>
                </p:cNvPr>
                <p:cNvPicPr/>
                <p:nvPr/>
              </p:nvPicPr>
              <p:blipFill>
                <a:blip r:embed="rId5"/>
                <a:stretch>
                  <a:fillRect/>
                </a:stretch>
              </p:blipFill>
              <p:spPr>
                <a:xfrm>
                  <a:off x="2231280" y="23378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2A735BE0-BC03-2344-03D7-F5841CF46955}"/>
                    </a:ext>
                  </a:extLst>
                </p14:cNvPr>
                <p14:cNvContentPartPr/>
                <p14:nvPr/>
              </p14:nvContentPartPr>
              <p14:xfrm>
                <a:off x="2247840" y="2354400"/>
                <a:ext cx="14760" cy="6120"/>
              </p14:xfrm>
            </p:contentPart>
          </mc:Choice>
          <mc:Fallback xmlns="">
            <p:pic>
              <p:nvPicPr>
                <p:cNvPr id="24" name="Ink 23">
                  <a:extLst>
                    <a:ext uri="{FF2B5EF4-FFF2-40B4-BE49-F238E27FC236}">
                      <a16:creationId xmlns:a16="http://schemas.microsoft.com/office/drawing/2014/main" id="{2A735BE0-BC03-2344-03D7-F5841CF46955}"/>
                    </a:ext>
                  </a:extLst>
                </p:cNvPr>
                <p:cNvPicPr/>
                <p:nvPr/>
              </p:nvPicPr>
              <p:blipFill>
                <a:blip r:embed="rId14"/>
                <a:stretch>
                  <a:fillRect/>
                </a:stretch>
              </p:blipFill>
              <p:spPr>
                <a:xfrm>
                  <a:off x="2239200" y="2345400"/>
                  <a:ext cx="324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55877F7F-CFDC-BE5D-BE83-B93DFA0C3C62}"/>
                    </a:ext>
                  </a:extLst>
                </p14:cNvPr>
                <p14:cNvContentPartPr/>
                <p14:nvPr/>
              </p14:nvContentPartPr>
              <p14:xfrm>
                <a:off x="2285640" y="2361960"/>
                <a:ext cx="360" cy="360"/>
              </p14:xfrm>
            </p:contentPart>
          </mc:Choice>
          <mc:Fallback xmlns="">
            <p:pic>
              <p:nvPicPr>
                <p:cNvPr id="25" name="Ink 24">
                  <a:extLst>
                    <a:ext uri="{FF2B5EF4-FFF2-40B4-BE49-F238E27FC236}">
                      <a16:creationId xmlns:a16="http://schemas.microsoft.com/office/drawing/2014/main" id="{55877F7F-CFDC-BE5D-BE83-B93DFA0C3C62}"/>
                    </a:ext>
                  </a:extLst>
                </p:cNvPr>
                <p:cNvPicPr/>
                <p:nvPr/>
              </p:nvPicPr>
              <p:blipFill>
                <a:blip r:embed="rId5"/>
                <a:stretch>
                  <a:fillRect/>
                </a:stretch>
              </p:blipFill>
              <p:spPr>
                <a:xfrm>
                  <a:off x="2277000" y="23529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6" name="Ink 25">
                  <a:extLst>
                    <a:ext uri="{FF2B5EF4-FFF2-40B4-BE49-F238E27FC236}">
                      <a16:creationId xmlns:a16="http://schemas.microsoft.com/office/drawing/2014/main" id="{65FAE24E-1922-98D5-1E97-8CE33863AE4A}"/>
                    </a:ext>
                  </a:extLst>
                </p14:cNvPr>
                <p14:cNvContentPartPr/>
                <p14:nvPr/>
              </p14:nvContentPartPr>
              <p14:xfrm>
                <a:off x="2301120" y="2369520"/>
                <a:ext cx="4680" cy="360"/>
              </p14:xfrm>
            </p:contentPart>
          </mc:Choice>
          <mc:Fallback xmlns="">
            <p:pic>
              <p:nvPicPr>
                <p:cNvPr id="26" name="Ink 25">
                  <a:extLst>
                    <a:ext uri="{FF2B5EF4-FFF2-40B4-BE49-F238E27FC236}">
                      <a16:creationId xmlns:a16="http://schemas.microsoft.com/office/drawing/2014/main" id="{65FAE24E-1922-98D5-1E97-8CE33863AE4A}"/>
                    </a:ext>
                  </a:extLst>
                </p:cNvPr>
                <p:cNvPicPr/>
                <p:nvPr/>
              </p:nvPicPr>
              <p:blipFill>
                <a:blip r:embed="rId5"/>
                <a:stretch>
                  <a:fillRect/>
                </a:stretch>
              </p:blipFill>
              <p:spPr>
                <a:xfrm>
                  <a:off x="2292480" y="2360520"/>
                  <a:ext cx="22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2230B4B5-BF53-B10D-1E78-FA1C6E8E80BC}"/>
                    </a:ext>
                  </a:extLst>
                </p14:cNvPr>
                <p14:cNvContentPartPr/>
                <p14:nvPr/>
              </p14:nvContentPartPr>
              <p14:xfrm>
                <a:off x="2331360" y="2369520"/>
                <a:ext cx="360" cy="360"/>
              </p14:xfrm>
            </p:contentPart>
          </mc:Choice>
          <mc:Fallback xmlns="">
            <p:pic>
              <p:nvPicPr>
                <p:cNvPr id="27" name="Ink 26">
                  <a:extLst>
                    <a:ext uri="{FF2B5EF4-FFF2-40B4-BE49-F238E27FC236}">
                      <a16:creationId xmlns:a16="http://schemas.microsoft.com/office/drawing/2014/main" id="{2230B4B5-BF53-B10D-1E78-FA1C6E8E80BC}"/>
                    </a:ext>
                  </a:extLst>
                </p:cNvPr>
                <p:cNvPicPr/>
                <p:nvPr/>
              </p:nvPicPr>
              <p:blipFill>
                <a:blip r:embed="rId5"/>
                <a:stretch>
                  <a:fillRect/>
                </a:stretch>
              </p:blipFill>
              <p:spPr>
                <a:xfrm>
                  <a:off x="2322720" y="23605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5BB2E709-807B-360F-8B8B-84D691AEEAAD}"/>
                    </a:ext>
                  </a:extLst>
                </p14:cNvPr>
                <p14:cNvContentPartPr/>
                <p14:nvPr/>
              </p14:nvContentPartPr>
              <p14:xfrm>
                <a:off x="2255400" y="2354400"/>
                <a:ext cx="360" cy="360"/>
              </p14:xfrm>
            </p:contentPart>
          </mc:Choice>
          <mc:Fallback xmlns="">
            <p:pic>
              <p:nvPicPr>
                <p:cNvPr id="29" name="Ink 28">
                  <a:extLst>
                    <a:ext uri="{FF2B5EF4-FFF2-40B4-BE49-F238E27FC236}">
                      <a16:creationId xmlns:a16="http://schemas.microsoft.com/office/drawing/2014/main" id="{5BB2E709-807B-360F-8B8B-84D691AEEAAD}"/>
                    </a:ext>
                  </a:extLst>
                </p:cNvPr>
                <p:cNvPicPr/>
                <p:nvPr/>
              </p:nvPicPr>
              <p:blipFill>
                <a:blip r:embed="rId5"/>
                <a:stretch>
                  <a:fillRect/>
                </a:stretch>
              </p:blipFill>
              <p:spPr>
                <a:xfrm>
                  <a:off x="2246760" y="234540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B5478648-5D99-47EC-4507-F0D188DCF879}"/>
                    </a:ext>
                  </a:extLst>
                </p14:cNvPr>
                <p14:cNvContentPartPr/>
                <p14:nvPr/>
              </p14:nvContentPartPr>
              <p14:xfrm>
                <a:off x="2254320" y="2354400"/>
                <a:ext cx="1800" cy="360"/>
              </p14:xfrm>
            </p:contentPart>
          </mc:Choice>
          <mc:Fallback xmlns="">
            <p:pic>
              <p:nvPicPr>
                <p:cNvPr id="30" name="Ink 29">
                  <a:extLst>
                    <a:ext uri="{FF2B5EF4-FFF2-40B4-BE49-F238E27FC236}">
                      <a16:creationId xmlns:a16="http://schemas.microsoft.com/office/drawing/2014/main" id="{B5478648-5D99-47EC-4507-F0D188DCF879}"/>
                    </a:ext>
                  </a:extLst>
                </p:cNvPr>
                <p:cNvPicPr/>
                <p:nvPr/>
              </p:nvPicPr>
              <p:blipFill>
                <a:blip r:embed="rId5"/>
                <a:stretch>
                  <a:fillRect/>
                </a:stretch>
              </p:blipFill>
              <p:spPr>
                <a:xfrm>
                  <a:off x="2245320" y="2345400"/>
                  <a:ext cx="19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Ink 30">
                  <a:extLst>
                    <a:ext uri="{FF2B5EF4-FFF2-40B4-BE49-F238E27FC236}">
                      <a16:creationId xmlns:a16="http://schemas.microsoft.com/office/drawing/2014/main" id="{2DD3E7FF-FD03-DCE2-7D88-B8686FF13BA0}"/>
                    </a:ext>
                  </a:extLst>
                </p14:cNvPr>
                <p14:cNvContentPartPr/>
                <p14:nvPr/>
              </p14:nvContentPartPr>
              <p14:xfrm>
                <a:off x="2238840" y="2345400"/>
                <a:ext cx="1800" cy="1800"/>
              </p14:xfrm>
            </p:contentPart>
          </mc:Choice>
          <mc:Fallback xmlns="">
            <p:pic>
              <p:nvPicPr>
                <p:cNvPr id="31" name="Ink 30">
                  <a:extLst>
                    <a:ext uri="{FF2B5EF4-FFF2-40B4-BE49-F238E27FC236}">
                      <a16:creationId xmlns:a16="http://schemas.microsoft.com/office/drawing/2014/main" id="{2DD3E7FF-FD03-DCE2-7D88-B8686FF13BA0}"/>
                    </a:ext>
                  </a:extLst>
                </p:cNvPr>
                <p:cNvPicPr/>
                <p:nvPr/>
              </p:nvPicPr>
              <p:blipFill>
                <a:blip r:embed="rId21"/>
                <a:stretch>
                  <a:fillRect/>
                </a:stretch>
              </p:blipFill>
              <p:spPr>
                <a:xfrm>
                  <a:off x="2229840" y="2336760"/>
                  <a:ext cx="1944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Ink 31">
                  <a:extLst>
                    <a:ext uri="{FF2B5EF4-FFF2-40B4-BE49-F238E27FC236}">
                      <a16:creationId xmlns:a16="http://schemas.microsoft.com/office/drawing/2014/main" id="{B9D3F24F-E086-0831-6ABB-5E13D6BF9746}"/>
                    </a:ext>
                  </a:extLst>
                </p14:cNvPr>
                <p14:cNvContentPartPr/>
                <p14:nvPr/>
              </p14:nvContentPartPr>
              <p14:xfrm>
                <a:off x="2224800" y="2339280"/>
                <a:ext cx="360" cy="360"/>
              </p14:xfrm>
            </p:contentPart>
          </mc:Choice>
          <mc:Fallback xmlns="">
            <p:pic>
              <p:nvPicPr>
                <p:cNvPr id="32" name="Ink 31">
                  <a:extLst>
                    <a:ext uri="{FF2B5EF4-FFF2-40B4-BE49-F238E27FC236}">
                      <a16:creationId xmlns:a16="http://schemas.microsoft.com/office/drawing/2014/main" id="{B9D3F24F-E086-0831-6ABB-5E13D6BF9746}"/>
                    </a:ext>
                  </a:extLst>
                </p:cNvPr>
                <p:cNvPicPr/>
                <p:nvPr/>
              </p:nvPicPr>
              <p:blipFill>
                <a:blip r:embed="rId5"/>
                <a:stretch>
                  <a:fillRect/>
                </a:stretch>
              </p:blipFill>
              <p:spPr>
                <a:xfrm>
                  <a:off x="2216160" y="2330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3" name="Ink 32">
                  <a:extLst>
                    <a:ext uri="{FF2B5EF4-FFF2-40B4-BE49-F238E27FC236}">
                      <a16:creationId xmlns:a16="http://schemas.microsoft.com/office/drawing/2014/main" id="{5A6C53C2-0328-54A6-E48F-77EC99EEC0D3}"/>
                    </a:ext>
                  </a:extLst>
                </p14:cNvPr>
                <p14:cNvContentPartPr/>
                <p14:nvPr/>
              </p14:nvContentPartPr>
              <p14:xfrm>
                <a:off x="2224800" y="2339280"/>
                <a:ext cx="360" cy="360"/>
              </p14:xfrm>
            </p:contentPart>
          </mc:Choice>
          <mc:Fallback xmlns="">
            <p:pic>
              <p:nvPicPr>
                <p:cNvPr id="33" name="Ink 32">
                  <a:extLst>
                    <a:ext uri="{FF2B5EF4-FFF2-40B4-BE49-F238E27FC236}">
                      <a16:creationId xmlns:a16="http://schemas.microsoft.com/office/drawing/2014/main" id="{5A6C53C2-0328-54A6-E48F-77EC99EEC0D3}"/>
                    </a:ext>
                  </a:extLst>
                </p:cNvPr>
                <p:cNvPicPr/>
                <p:nvPr/>
              </p:nvPicPr>
              <p:blipFill>
                <a:blip r:embed="rId5"/>
                <a:stretch>
                  <a:fillRect/>
                </a:stretch>
              </p:blipFill>
              <p:spPr>
                <a:xfrm>
                  <a:off x="2216160" y="2330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4" name="Ink 33">
                  <a:extLst>
                    <a:ext uri="{FF2B5EF4-FFF2-40B4-BE49-F238E27FC236}">
                      <a16:creationId xmlns:a16="http://schemas.microsoft.com/office/drawing/2014/main" id="{0C955D21-A8CB-71F3-E067-D97FB35F477E}"/>
                    </a:ext>
                  </a:extLst>
                </p14:cNvPr>
                <p14:cNvContentPartPr/>
                <p14:nvPr/>
              </p14:nvContentPartPr>
              <p14:xfrm>
                <a:off x="2216160" y="2336400"/>
                <a:ext cx="1800" cy="3240"/>
              </p14:xfrm>
            </p:contentPart>
          </mc:Choice>
          <mc:Fallback xmlns="">
            <p:pic>
              <p:nvPicPr>
                <p:cNvPr id="34" name="Ink 33">
                  <a:extLst>
                    <a:ext uri="{FF2B5EF4-FFF2-40B4-BE49-F238E27FC236}">
                      <a16:creationId xmlns:a16="http://schemas.microsoft.com/office/drawing/2014/main" id="{0C955D21-A8CB-71F3-E067-D97FB35F477E}"/>
                    </a:ext>
                  </a:extLst>
                </p:cNvPr>
                <p:cNvPicPr/>
                <p:nvPr/>
              </p:nvPicPr>
              <p:blipFill>
                <a:blip r:embed="rId21"/>
                <a:stretch>
                  <a:fillRect/>
                </a:stretch>
              </p:blipFill>
              <p:spPr>
                <a:xfrm>
                  <a:off x="2207160" y="2327400"/>
                  <a:ext cx="194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5" name="Ink 34">
                  <a:extLst>
                    <a:ext uri="{FF2B5EF4-FFF2-40B4-BE49-F238E27FC236}">
                      <a16:creationId xmlns:a16="http://schemas.microsoft.com/office/drawing/2014/main" id="{6C5B4691-0694-C5E0-372B-33131712A586}"/>
                    </a:ext>
                  </a:extLst>
                </p14:cNvPr>
                <p14:cNvContentPartPr/>
                <p14:nvPr/>
              </p14:nvContentPartPr>
              <p14:xfrm>
                <a:off x="2209680" y="2330280"/>
                <a:ext cx="360" cy="1800"/>
              </p14:xfrm>
            </p:contentPart>
          </mc:Choice>
          <mc:Fallback xmlns="">
            <p:pic>
              <p:nvPicPr>
                <p:cNvPr id="35" name="Ink 34">
                  <a:extLst>
                    <a:ext uri="{FF2B5EF4-FFF2-40B4-BE49-F238E27FC236}">
                      <a16:creationId xmlns:a16="http://schemas.microsoft.com/office/drawing/2014/main" id="{6C5B4691-0694-C5E0-372B-33131712A586}"/>
                    </a:ext>
                  </a:extLst>
                </p:cNvPr>
                <p:cNvPicPr/>
                <p:nvPr/>
              </p:nvPicPr>
              <p:blipFill>
                <a:blip r:embed="rId5"/>
                <a:stretch>
                  <a:fillRect/>
                </a:stretch>
              </p:blipFill>
              <p:spPr>
                <a:xfrm>
                  <a:off x="2201040" y="2321640"/>
                  <a:ext cx="1800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6" name="Ink 35">
                  <a:extLst>
                    <a:ext uri="{FF2B5EF4-FFF2-40B4-BE49-F238E27FC236}">
                      <a16:creationId xmlns:a16="http://schemas.microsoft.com/office/drawing/2014/main" id="{2E6FCC4F-0850-3F60-52EE-00AAB86D9548}"/>
                    </a:ext>
                  </a:extLst>
                </p14:cNvPr>
                <p14:cNvContentPartPr/>
                <p14:nvPr/>
              </p14:nvContentPartPr>
              <p14:xfrm>
                <a:off x="2186640" y="2323800"/>
                <a:ext cx="7920" cy="360"/>
              </p14:xfrm>
            </p:contentPart>
          </mc:Choice>
          <mc:Fallback xmlns="">
            <p:pic>
              <p:nvPicPr>
                <p:cNvPr id="36" name="Ink 35">
                  <a:extLst>
                    <a:ext uri="{FF2B5EF4-FFF2-40B4-BE49-F238E27FC236}">
                      <a16:creationId xmlns:a16="http://schemas.microsoft.com/office/drawing/2014/main" id="{2E6FCC4F-0850-3F60-52EE-00AAB86D9548}"/>
                    </a:ext>
                  </a:extLst>
                </p:cNvPr>
                <p:cNvPicPr/>
                <p:nvPr/>
              </p:nvPicPr>
              <p:blipFill>
                <a:blip r:embed="rId27"/>
                <a:stretch>
                  <a:fillRect/>
                </a:stretch>
              </p:blipFill>
              <p:spPr>
                <a:xfrm>
                  <a:off x="2178000" y="2314800"/>
                  <a:ext cx="25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99F5838E-E2AC-7664-ED5B-FCE8153D5CC7}"/>
                    </a:ext>
                  </a:extLst>
                </p14:cNvPr>
                <p14:cNvContentPartPr/>
                <p14:nvPr/>
              </p14:nvContentPartPr>
              <p14:xfrm>
                <a:off x="2183760" y="2322360"/>
                <a:ext cx="3240" cy="1800"/>
              </p14:xfrm>
            </p:contentPart>
          </mc:Choice>
          <mc:Fallback xmlns="">
            <p:pic>
              <p:nvPicPr>
                <p:cNvPr id="37" name="Ink 36">
                  <a:extLst>
                    <a:ext uri="{FF2B5EF4-FFF2-40B4-BE49-F238E27FC236}">
                      <a16:creationId xmlns:a16="http://schemas.microsoft.com/office/drawing/2014/main" id="{99F5838E-E2AC-7664-ED5B-FCE8153D5CC7}"/>
                    </a:ext>
                  </a:extLst>
                </p:cNvPr>
                <p:cNvPicPr/>
                <p:nvPr/>
              </p:nvPicPr>
              <p:blipFill>
                <a:blip r:embed="rId5"/>
                <a:stretch>
                  <a:fillRect/>
                </a:stretch>
              </p:blipFill>
              <p:spPr>
                <a:xfrm>
                  <a:off x="2174760" y="2313720"/>
                  <a:ext cx="2088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D369BB87-0808-9DE6-A5AB-AFFF9A5BE92A}"/>
                    </a:ext>
                  </a:extLst>
                </p14:cNvPr>
                <p14:cNvContentPartPr/>
                <p14:nvPr/>
              </p14:nvContentPartPr>
              <p14:xfrm>
                <a:off x="2170440" y="2305800"/>
                <a:ext cx="1800" cy="3240"/>
              </p14:xfrm>
            </p:contentPart>
          </mc:Choice>
          <mc:Fallback xmlns="">
            <p:pic>
              <p:nvPicPr>
                <p:cNvPr id="38" name="Ink 37">
                  <a:extLst>
                    <a:ext uri="{FF2B5EF4-FFF2-40B4-BE49-F238E27FC236}">
                      <a16:creationId xmlns:a16="http://schemas.microsoft.com/office/drawing/2014/main" id="{D369BB87-0808-9DE6-A5AB-AFFF9A5BE92A}"/>
                    </a:ext>
                  </a:extLst>
                </p:cNvPr>
                <p:cNvPicPr/>
                <p:nvPr/>
              </p:nvPicPr>
              <p:blipFill>
                <a:blip r:embed="rId21"/>
                <a:stretch>
                  <a:fillRect/>
                </a:stretch>
              </p:blipFill>
              <p:spPr>
                <a:xfrm>
                  <a:off x="2161440" y="2296800"/>
                  <a:ext cx="194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9" name="Ink 38">
                  <a:extLst>
                    <a:ext uri="{FF2B5EF4-FFF2-40B4-BE49-F238E27FC236}">
                      <a16:creationId xmlns:a16="http://schemas.microsoft.com/office/drawing/2014/main" id="{3A9A5B13-2911-5343-DCA1-07144CDB6561}"/>
                    </a:ext>
                  </a:extLst>
                </p14:cNvPr>
                <p14:cNvContentPartPr/>
                <p14:nvPr/>
              </p14:nvContentPartPr>
              <p14:xfrm>
                <a:off x="2156400" y="2301120"/>
                <a:ext cx="7920" cy="360"/>
              </p14:xfrm>
            </p:contentPart>
          </mc:Choice>
          <mc:Fallback xmlns="">
            <p:pic>
              <p:nvPicPr>
                <p:cNvPr id="39" name="Ink 38">
                  <a:extLst>
                    <a:ext uri="{FF2B5EF4-FFF2-40B4-BE49-F238E27FC236}">
                      <a16:creationId xmlns:a16="http://schemas.microsoft.com/office/drawing/2014/main" id="{3A9A5B13-2911-5343-DCA1-07144CDB6561}"/>
                    </a:ext>
                  </a:extLst>
                </p:cNvPr>
                <p:cNvPicPr/>
                <p:nvPr/>
              </p:nvPicPr>
              <p:blipFill>
                <a:blip r:embed="rId27"/>
                <a:stretch>
                  <a:fillRect/>
                </a:stretch>
              </p:blipFill>
              <p:spPr>
                <a:xfrm>
                  <a:off x="2147760" y="2292120"/>
                  <a:ext cx="25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50B9F98E-D2D9-3803-23AE-5579087BC296}"/>
                    </a:ext>
                  </a:extLst>
                </p14:cNvPr>
                <p14:cNvContentPartPr/>
                <p14:nvPr/>
              </p14:nvContentPartPr>
              <p14:xfrm>
                <a:off x="2156400" y="2299680"/>
                <a:ext cx="360" cy="1800"/>
              </p14:xfrm>
            </p:contentPart>
          </mc:Choice>
          <mc:Fallback xmlns="">
            <p:pic>
              <p:nvPicPr>
                <p:cNvPr id="40" name="Ink 39">
                  <a:extLst>
                    <a:ext uri="{FF2B5EF4-FFF2-40B4-BE49-F238E27FC236}">
                      <a16:creationId xmlns:a16="http://schemas.microsoft.com/office/drawing/2014/main" id="{50B9F98E-D2D9-3803-23AE-5579087BC296}"/>
                    </a:ext>
                  </a:extLst>
                </p:cNvPr>
                <p:cNvPicPr/>
                <p:nvPr/>
              </p:nvPicPr>
              <p:blipFill>
                <a:blip r:embed="rId5"/>
                <a:stretch>
                  <a:fillRect/>
                </a:stretch>
              </p:blipFill>
              <p:spPr>
                <a:xfrm>
                  <a:off x="2147760" y="2291040"/>
                  <a:ext cx="18000" cy="19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7" name="Ink 6">
                <a:extLst>
                  <a:ext uri="{FF2B5EF4-FFF2-40B4-BE49-F238E27FC236}">
                    <a16:creationId xmlns:a16="http://schemas.microsoft.com/office/drawing/2014/main" id="{E03810C3-7596-9C6D-4717-99D526E6E7DB}"/>
                  </a:ext>
                </a:extLst>
              </p14:cNvPr>
              <p14:cNvContentPartPr/>
              <p14:nvPr/>
            </p14:nvContentPartPr>
            <p14:xfrm>
              <a:off x="2654040" y="1283760"/>
              <a:ext cx="85680" cy="71640"/>
            </p14:xfrm>
          </p:contentPart>
        </mc:Choice>
        <mc:Fallback xmlns="">
          <p:pic>
            <p:nvPicPr>
              <p:cNvPr id="7" name="Ink 6">
                <a:extLst>
                  <a:ext uri="{FF2B5EF4-FFF2-40B4-BE49-F238E27FC236}">
                    <a16:creationId xmlns:a16="http://schemas.microsoft.com/office/drawing/2014/main" id="{E03810C3-7596-9C6D-4717-99D526E6E7DB}"/>
                  </a:ext>
                </a:extLst>
              </p:cNvPr>
              <p:cNvPicPr/>
              <p:nvPr/>
            </p:nvPicPr>
            <p:blipFill>
              <a:blip r:embed="rId33"/>
              <a:stretch>
                <a:fillRect/>
              </a:stretch>
            </p:blipFill>
            <p:spPr>
              <a:xfrm>
                <a:off x="2645400" y="1275120"/>
                <a:ext cx="103320" cy="89280"/>
              </a:xfrm>
              <a:prstGeom prst="rect">
                <a:avLst/>
              </a:prstGeom>
            </p:spPr>
          </p:pic>
        </mc:Fallback>
      </mc:AlternateContent>
      <p:sp>
        <p:nvSpPr>
          <p:cNvPr id="4" name="TextBox 3">
            <a:extLst>
              <a:ext uri="{FF2B5EF4-FFF2-40B4-BE49-F238E27FC236}">
                <a16:creationId xmlns:a16="http://schemas.microsoft.com/office/drawing/2014/main" id="{AED5A323-17DD-9C2D-F491-91DEC109A7C2}"/>
              </a:ext>
            </a:extLst>
          </p:cNvPr>
          <p:cNvSpPr txBox="1"/>
          <p:nvPr/>
        </p:nvSpPr>
        <p:spPr>
          <a:xfrm>
            <a:off x="9408288" y="6181916"/>
            <a:ext cx="5567423" cy="307777"/>
          </a:xfrm>
          <a:prstGeom prst="rect">
            <a:avLst/>
          </a:prstGeom>
          <a:noFill/>
        </p:spPr>
        <p:txBody>
          <a:bodyPr wrap="square" rtlCol="0">
            <a:spAutoFit/>
          </a:bodyPr>
          <a:lstStyle/>
          <a:p>
            <a:r>
              <a:rPr lang="en-US" sz="1400" dirty="0">
                <a:solidFill>
                  <a:srgbClr val="333333"/>
                </a:solidFill>
                <a:latin typeface="Source Sans Pro" panose="020B0503030403020204" pitchFamily="34" charset="0"/>
              </a:rPr>
              <a:t>Licensed by</a:t>
            </a:r>
            <a:r>
              <a:rPr lang="en-US" sz="1400" b="0" i="0" dirty="0">
                <a:solidFill>
                  <a:srgbClr val="333333"/>
                </a:solidFill>
                <a:effectLst/>
                <a:latin typeface="Source Sans Pro" panose="020B0503030403020204" pitchFamily="34" charset="0"/>
              </a:rPr>
              <a:t> CC BY-NC-ND 4.0. </a:t>
            </a:r>
            <a:endParaRPr lang="en-US" sz="1400" dirty="0"/>
          </a:p>
        </p:txBody>
      </p:sp>
    </p:spTree>
    <p:extLst>
      <p:ext uri="{BB962C8B-B14F-4D97-AF65-F5344CB8AC3E}">
        <p14:creationId xmlns:p14="http://schemas.microsoft.com/office/powerpoint/2010/main" val="397642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A29216-8FA2-AC70-548F-F11BE93D0124}"/>
              </a:ext>
            </a:extLst>
          </p:cNvPr>
          <p:cNvSpPr txBox="1"/>
          <p:nvPr/>
        </p:nvSpPr>
        <p:spPr>
          <a:xfrm>
            <a:off x="945902" y="1455234"/>
            <a:ext cx="4183380" cy="2308324"/>
          </a:xfrm>
          <a:prstGeom prst="rect">
            <a:avLst/>
          </a:prstGeom>
          <a:noFill/>
        </p:spPr>
        <p:txBody>
          <a:bodyPr wrap="square" rtlCol="0">
            <a:spAutoFit/>
          </a:bodyPr>
          <a:lstStyle/>
          <a:p>
            <a:r>
              <a:rPr lang="en-US" sz="2400" dirty="0"/>
              <a:t>Check in, or “credentialing,” is usually quick and easy; you just need a photo ID like when you vote. It’s good to scan the announcement to see if you need to bring anything else.</a:t>
            </a:r>
          </a:p>
        </p:txBody>
      </p:sp>
      <p:pic>
        <p:nvPicPr>
          <p:cNvPr id="4" name="Picture 3" descr="A stick figure holding a white card&#10;&#10;Description automatically generated">
            <a:extLst>
              <a:ext uri="{FF2B5EF4-FFF2-40B4-BE49-F238E27FC236}">
                <a16:creationId xmlns:a16="http://schemas.microsoft.com/office/drawing/2014/main" id="{409EECE0-7B66-1AC9-6115-94D905B0D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370" y="754380"/>
            <a:ext cx="4195364" cy="4777740"/>
          </a:xfrm>
          <a:prstGeom prst="rect">
            <a:avLst/>
          </a:prstGeom>
        </p:spPr>
      </p:pic>
      <p:sp>
        <p:nvSpPr>
          <p:cNvPr id="5" name="TextBox 4">
            <a:extLst>
              <a:ext uri="{FF2B5EF4-FFF2-40B4-BE49-F238E27FC236}">
                <a16:creationId xmlns:a16="http://schemas.microsoft.com/office/drawing/2014/main" id="{47F6F09E-F977-D3AF-FE08-5CD25D0F9EBA}"/>
              </a:ext>
            </a:extLst>
          </p:cNvPr>
          <p:cNvSpPr txBox="1"/>
          <p:nvPr/>
        </p:nvSpPr>
        <p:spPr>
          <a:xfrm>
            <a:off x="9288057" y="1802475"/>
            <a:ext cx="640080" cy="461665"/>
          </a:xfrm>
          <a:prstGeom prst="rect">
            <a:avLst/>
          </a:prstGeom>
          <a:noFill/>
        </p:spPr>
        <p:txBody>
          <a:bodyPr wrap="square" rtlCol="0">
            <a:spAutoFit/>
          </a:bodyPr>
          <a:lstStyle/>
          <a:p>
            <a:r>
              <a:rPr lang="en-US" sz="2400" b="1" dirty="0"/>
              <a:t>ID</a:t>
            </a:r>
          </a:p>
        </p:txBody>
      </p:sp>
      <p:pic>
        <p:nvPicPr>
          <p:cNvPr id="3" name="Picture 2" descr="A logo with an elephant and stars&#10;&#10;Description automatically generated">
            <a:extLst>
              <a:ext uri="{FF2B5EF4-FFF2-40B4-BE49-F238E27FC236}">
                <a16:creationId xmlns:a16="http://schemas.microsoft.com/office/drawing/2014/main" id="{2D9CFC83-8ECE-BFC9-A7D3-CFB5A98C6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94" y="6192587"/>
            <a:ext cx="843047" cy="447181"/>
          </a:xfrm>
          <a:prstGeom prst="rect">
            <a:avLst/>
          </a:prstGeom>
        </p:spPr>
      </p:pic>
    </p:spTree>
    <p:extLst>
      <p:ext uri="{BB962C8B-B14F-4D97-AF65-F5344CB8AC3E}">
        <p14:creationId xmlns:p14="http://schemas.microsoft.com/office/powerpoint/2010/main" val="311207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9D847A-2A03-E4F2-5830-AAA8458F0B0F}"/>
              </a:ext>
            </a:extLst>
          </p:cNvPr>
          <p:cNvSpPr txBox="1"/>
          <p:nvPr/>
        </p:nvSpPr>
        <p:spPr>
          <a:xfrm>
            <a:off x="970688" y="792169"/>
            <a:ext cx="3244474" cy="2585323"/>
          </a:xfrm>
          <a:prstGeom prst="rect">
            <a:avLst/>
          </a:prstGeom>
          <a:noFill/>
        </p:spPr>
        <p:txBody>
          <a:bodyPr wrap="square" rtlCol="0">
            <a:spAutoFit/>
          </a:bodyPr>
          <a:lstStyle/>
          <a:p>
            <a:r>
              <a:rPr lang="en-US" sz="2400" dirty="0"/>
              <a:t>In many counties  across South Carolina, there are precincts where only one or two people have come to reorg in the past. </a:t>
            </a:r>
          </a:p>
          <a:p>
            <a:endParaRPr lang="en-US" dirty="0"/>
          </a:p>
        </p:txBody>
      </p:sp>
      <p:pic>
        <p:nvPicPr>
          <p:cNvPr id="2" name="Picture 1" descr="A logo with an elephant and stars&#10;&#10;Description automatically generated">
            <a:extLst>
              <a:ext uri="{FF2B5EF4-FFF2-40B4-BE49-F238E27FC236}">
                <a16:creationId xmlns:a16="http://schemas.microsoft.com/office/drawing/2014/main" id="{9FB1A4F1-1173-F2A9-29BE-032E982A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56" y="6273477"/>
            <a:ext cx="777832" cy="412589"/>
          </a:xfrm>
          <a:prstGeom prst="rect">
            <a:avLst/>
          </a:prstGeom>
        </p:spPr>
      </p:pic>
      <p:pic>
        <p:nvPicPr>
          <p:cNvPr id="6" name="Picture 5" descr="A person sitting at a table with a group of people&#10;&#10;Description automatically generated">
            <a:extLst>
              <a:ext uri="{FF2B5EF4-FFF2-40B4-BE49-F238E27FC236}">
                <a16:creationId xmlns:a16="http://schemas.microsoft.com/office/drawing/2014/main" id="{C5F18FCB-22A3-E260-6C16-0E70A4CFD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144" y="1152378"/>
            <a:ext cx="8134856" cy="4913453"/>
          </a:xfrm>
          <a:prstGeom prst="rect">
            <a:avLst/>
          </a:prstGeom>
        </p:spPr>
      </p:pic>
    </p:spTree>
    <p:extLst>
      <p:ext uri="{BB962C8B-B14F-4D97-AF65-F5344CB8AC3E}">
        <p14:creationId xmlns:p14="http://schemas.microsoft.com/office/powerpoint/2010/main" val="839348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ick figure drawing of a person kicking a child&#10;&#10;Description automatically generated">
            <a:extLst>
              <a:ext uri="{FF2B5EF4-FFF2-40B4-BE49-F238E27FC236}">
                <a16:creationId xmlns:a16="http://schemas.microsoft.com/office/drawing/2014/main" id="{24807786-3659-EF09-4660-05424BEA0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746" y="598714"/>
            <a:ext cx="7353263" cy="4441371"/>
          </a:xfrm>
          <a:prstGeom prst="rect">
            <a:avLst/>
          </a:prstGeom>
        </p:spPr>
      </p:pic>
      <p:sp>
        <p:nvSpPr>
          <p:cNvPr id="4" name="TextBox 3">
            <a:extLst>
              <a:ext uri="{FF2B5EF4-FFF2-40B4-BE49-F238E27FC236}">
                <a16:creationId xmlns:a16="http://schemas.microsoft.com/office/drawing/2014/main" id="{6063C11D-AE53-87E5-1938-F8C14D4AC218}"/>
              </a:ext>
            </a:extLst>
          </p:cNvPr>
          <p:cNvSpPr txBox="1"/>
          <p:nvPr/>
        </p:nvSpPr>
        <p:spPr>
          <a:xfrm>
            <a:off x="690991" y="449897"/>
            <a:ext cx="2830286" cy="5632311"/>
          </a:xfrm>
          <a:prstGeom prst="rect">
            <a:avLst/>
          </a:prstGeom>
          <a:noFill/>
        </p:spPr>
        <p:txBody>
          <a:bodyPr wrap="square" rtlCol="0">
            <a:spAutoFit/>
          </a:bodyPr>
          <a:lstStyle/>
          <a:p>
            <a:r>
              <a:rPr lang="en-US" sz="2400" dirty="0"/>
              <a:t>Many of these folks have been attending for decades. They participate at reorg and then don’t come back for two years!</a:t>
            </a:r>
          </a:p>
          <a:p>
            <a:r>
              <a:rPr lang="en-US" sz="2400" dirty="0"/>
              <a:t>That’s very frustrating for “we the people” who really want to be involved . . .and want positive change.</a:t>
            </a:r>
          </a:p>
        </p:txBody>
      </p:sp>
      <p:pic>
        <p:nvPicPr>
          <p:cNvPr id="2" name="Picture 1" descr="A black and white drawing of a nut&#10;&#10;Description automatically generated">
            <a:extLst>
              <a:ext uri="{FF2B5EF4-FFF2-40B4-BE49-F238E27FC236}">
                <a16:creationId xmlns:a16="http://schemas.microsoft.com/office/drawing/2014/main" id="{A2C2F55D-5AB4-4F9B-C099-CFBA705EA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0041">
            <a:off x="10635535" y="5322780"/>
            <a:ext cx="1392987" cy="1298448"/>
          </a:xfrm>
          <a:prstGeom prst="rect">
            <a:avLst/>
          </a:prstGeom>
        </p:spPr>
      </p:pic>
      <p:pic>
        <p:nvPicPr>
          <p:cNvPr id="5" name="Picture 4" descr="A logo with an elephant and stars&#10;&#10;Description automatically generated">
            <a:extLst>
              <a:ext uri="{FF2B5EF4-FFF2-40B4-BE49-F238E27FC236}">
                <a16:creationId xmlns:a16="http://schemas.microsoft.com/office/drawing/2014/main" id="{B321BF57-3DE1-21A0-7BB5-03799A67D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17" y="6246370"/>
            <a:ext cx="763476" cy="404974"/>
          </a:xfrm>
          <a:prstGeom prst="rect">
            <a:avLst/>
          </a:prstGeom>
        </p:spPr>
      </p:pic>
    </p:spTree>
    <p:extLst>
      <p:ext uri="{BB962C8B-B14F-4D97-AF65-F5344CB8AC3E}">
        <p14:creationId xmlns:p14="http://schemas.microsoft.com/office/powerpoint/2010/main" val="163587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ick figure with a hand on chin&#10;&#10;Description automatically generated">
            <a:extLst>
              <a:ext uri="{FF2B5EF4-FFF2-40B4-BE49-F238E27FC236}">
                <a16:creationId xmlns:a16="http://schemas.microsoft.com/office/drawing/2014/main" id="{4651772A-62F9-9913-72D3-6FFE635D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504" y="968828"/>
            <a:ext cx="3700066" cy="4452257"/>
          </a:xfrm>
          <a:prstGeom prst="rect">
            <a:avLst/>
          </a:prstGeom>
        </p:spPr>
      </p:pic>
      <p:sp>
        <p:nvSpPr>
          <p:cNvPr id="4" name="TextBox 3">
            <a:extLst>
              <a:ext uri="{FF2B5EF4-FFF2-40B4-BE49-F238E27FC236}">
                <a16:creationId xmlns:a16="http://schemas.microsoft.com/office/drawing/2014/main" id="{4F90302C-B332-F78F-72E9-44650A561A8A}"/>
              </a:ext>
            </a:extLst>
          </p:cNvPr>
          <p:cNvSpPr txBox="1"/>
          <p:nvPr/>
        </p:nvSpPr>
        <p:spPr>
          <a:xfrm>
            <a:off x="6763215" y="1936070"/>
            <a:ext cx="4659086" cy="1569660"/>
          </a:xfrm>
          <a:prstGeom prst="rect">
            <a:avLst/>
          </a:prstGeom>
          <a:noFill/>
        </p:spPr>
        <p:txBody>
          <a:bodyPr wrap="square" rtlCol="0">
            <a:spAutoFit/>
          </a:bodyPr>
          <a:lstStyle/>
          <a:p>
            <a:r>
              <a:rPr lang="en-US" sz="2400" dirty="0"/>
              <a:t>You see, some of them are truly puzzled as to why America First folks want to be involved and get to work making changes!</a:t>
            </a:r>
          </a:p>
        </p:txBody>
      </p:sp>
      <p:pic>
        <p:nvPicPr>
          <p:cNvPr id="2" name="Picture 1" descr="A logo with an elephant and stars&#10;&#10;Description automatically generated">
            <a:extLst>
              <a:ext uri="{FF2B5EF4-FFF2-40B4-BE49-F238E27FC236}">
                <a16:creationId xmlns:a16="http://schemas.microsoft.com/office/drawing/2014/main" id="{D54EFF0C-8D3F-2D4B-B1EF-A74FF8C653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41" y="6215603"/>
            <a:ext cx="821475" cy="435739"/>
          </a:xfrm>
          <a:prstGeom prst="rect">
            <a:avLst/>
          </a:prstGeom>
        </p:spPr>
      </p:pic>
    </p:spTree>
    <p:extLst>
      <p:ext uri="{BB962C8B-B14F-4D97-AF65-F5344CB8AC3E}">
        <p14:creationId xmlns:p14="http://schemas.microsoft.com/office/powerpoint/2010/main" val="3555122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96914-FA58-BDF6-13AB-F7877A203F0E}"/>
              </a:ext>
            </a:extLst>
          </p:cNvPr>
          <p:cNvSpPr txBox="1"/>
          <p:nvPr/>
        </p:nvSpPr>
        <p:spPr>
          <a:xfrm>
            <a:off x="1115122" y="780585"/>
            <a:ext cx="4538546" cy="2677656"/>
          </a:xfrm>
          <a:prstGeom prst="rect">
            <a:avLst/>
          </a:prstGeom>
          <a:noFill/>
        </p:spPr>
        <p:txBody>
          <a:bodyPr wrap="square" rtlCol="0">
            <a:spAutoFit/>
          </a:bodyPr>
          <a:lstStyle/>
          <a:p>
            <a:r>
              <a:rPr lang="en-US" sz="2400" dirty="0"/>
              <a:t>This is why they don’t understand why the grassroots folks want to change things.</a:t>
            </a:r>
          </a:p>
          <a:p>
            <a:endParaRPr lang="en-US" sz="2400" dirty="0"/>
          </a:p>
          <a:p>
            <a:r>
              <a:rPr lang="en-US" sz="2400" dirty="0"/>
              <a:t>After all, they “have been doing things this way for as long as they can remember.”</a:t>
            </a:r>
          </a:p>
        </p:txBody>
      </p:sp>
      <p:pic>
        <p:nvPicPr>
          <p:cNvPr id="4" name="Picture 3" descr="Stick figures holding up signs&#10;&#10;Description automatically generated">
            <a:extLst>
              <a:ext uri="{FF2B5EF4-FFF2-40B4-BE49-F238E27FC236}">
                <a16:creationId xmlns:a16="http://schemas.microsoft.com/office/drawing/2014/main" id="{5C9639DB-52F2-8753-78B4-ED4286BF9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4916" y="124177"/>
            <a:ext cx="5149667" cy="6451600"/>
          </a:xfrm>
          <a:prstGeom prst="rect">
            <a:avLst/>
          </a:prstGeom>
        </p:spPr>
      </p:pic>
      <p:sp>
        <p:nvSpPr>
          <p:cNvPr id="5" name="TextBox 4">
            <a:extLst>
              <a:ext uri="{FF2B5EF4-FFF2-40B4-BE49-F238E27FC236}">
                <a16:creationId xmlns:a16="http://schemas.microsoft.com/office/drawing/2014/main" id="{D340DF89-4021-350D-FA38-8CA8FDE223BD}"/>
              </a:ext>
            </a:extLst>
          </p:cNvPr>
          <p:cNvSpPr txBox="1"/>
          <p:nvPr/>
        </p:nvSpPr>
        <p:spPr>
          <a:xfrm rot="757855">
            <a:off x="8150197" y="1486634"/>
            <a:ext cx="3219020" cy="646331"/>
          </a:xfrm>
          <a:prstGeom prst="rect">
            <a:avLst/>
          </a:prstGeom>
          <a:noFill/>
        </p:spPr>
        <p:txBody>
          <a:bodyPr wrap="square" rtlCol="0">
            <a:spAutoFit/>
          </a:bodyPr>
          <a:lstStyle/>
          <a:p>
            <a:r>
              <a:rPr lang="en-US" sz="3600" dirty="0"/>
              <a:t>Same </a:t>
            </a:r>
            <a:r>
              <a:rPr lang="en-US" sz="3600" dirty="0" err="1"/>
              <a:t>Ol</a:t>
            </a:r>
            <a:r>
              <a:rPr lang="en-US" sz="3600" dirty="0"/>
              <a:t>’ Thing</a:t>
            </a:r>
          </a:p>
        </p:txBody>
      </p:sp>
      <p:sp>
        <p:nvSpPr>
          <p:cNvPr id="6" name="TextBox 5">
            <a:extLst>
              <a:ext uri="{FF2B5EF4-FFF2-40B4-BE49-F238E27FC236}">
                <a16:creationId xmlns:a16="http://schemas.microsoft.com/office/drawing/2014/main" id="{3A015D70-992D-2A4B-D3B3-93CD35256ED8}"/>
              </a:ext>
            </a:extLst>
          </p:cNvPr>
          <p:cNvSpPr txBox="1"/>
          <p:nvPr/>
        </p:nvSpPr>
        <p:spPr>
          <a:xfrm rot="21235225">
            <a:off x="7123161" y="3787199"/>
            <a:ext cx="1287372" cy="830997"/>
          </a:xfrm>
          <a:prstGeom prst="rect">
            <a:avLst/>
          </a:prstGeom>
          <a:noFill/>
        </p:spPr>
        <p:txBody>
          <a:bodyPr wrap="square" rtlCol="0">
            <a:spAutoFit/>
          </a:bodyPr>
          <a:lstStyle/>
          <a:p>
            <a:r>
              <a:rPr lang="en-US" sz="2400" dirty="0"/>
              <a:t>Precinct Growth</a:t>
            </a:r>
          </a:p>
        </p:txBody>
      </p:sp>
      <p:pic>
        <p:nvPicPr>
          <p:cNvPr id="7" name="Picture 6" descr="A logo with an elephant and stars&#10;&#10;Description automatically generated">
            <a:extLst>
              <a:ext uri="{FF2B5EF4-FFF2-40B4-BE49-F238E27FC236}">
                <a16:creationId xmlns:a16="http://schemas.microsoft.com/office/drawing/2014/main" id="{F6AFF428-3D20-243C-F133-7CD90F4A1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893" y="6250328"/>
            <a:ext cx="821475" cy="435739"/>
          </a:xfrm>
          <a:prstGeom prst="rect">
            <a:avLst/>
          </a:prstGeom>
        </p:spPr>
      </p:pic>
    </p:spTree>
    <p:extLst>
      <p:ext uri="{BB962C8B-B14F-4D97-AF65-F5344CB8AC3E}">
        <p14:creationId xmlns:p14="http://schemas.microsoft.com/office/powerpoint/2010/main" val="462755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an elephant and stars&#10;&#10;Description automatically generated">
            <a:extLst>
              <a:ext uri="{FF2B5EF4-FFF2-40B4-BE49-F238E27FC236}">
                <a16:creationId xmlns:a16="http://schemas.microsoft.com/office/drawing/2014/main" id="{E7FC8D95-E386-AAD1-6110-C1F4A90BC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52" y="6249004"/>
            <a:ext cx="845791" cy="448637"/>
          </a:xfrm>
          <a:prstGeom prst="rect">
            <a:avLst/>
          </a:prstGeom>
        </p:spPr>
      </p:pic>
      <p:pic>
        <p:nvPicPr>
          <p:cNvPr id="5" name="Picture 4" descr="A cartoon of two people&#10;&#10;Description automatically generated">
            <a:extLst>
              <a:ext uri="{FF2B5EF4-FFF2-40B4-BE49-F238E27FC236}">
                <a16:creationId xmlns:a16="http://schemas.microsoft.com/office/drawing/2014/main" id="{9B21C509-7FF2-31BE-9708-6FEAE94AF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52" y="995424"/>
            <a:ext cx="9430915" cy="4263394"/>
          </a:xfrm>
          <a:prstGeom prst="rect">
            <a:avLst/>
          </a:prstGeom>
        </p:spPr>
      </p:pic>
      <p:sp>
        <p:nvSpPr>
          <p:cNvPr id="4" name="TextBox 3">
            <a:extLst>
              <a:ext uri="{FF2B5EF4-FFF2-40B4-BE49-F238E27FC236}">
                <a16:creationId xmlns:a16="http://schemas.microsoft.com/office/drawing/2014/main" id="{437B79BF-AFF3-2570-01B9-F28EE4274A5E}"/>
              </a:ext>
            </a:extLst>
          </p:cNvPr>
          <p:cNvSpPr txBox="1"/>
          <p:nvPr/>
        </p:nvSpPr>
        <p:spPr>
          <a:xfrm>
            <a:off x="9243751" y="886787"/>
            <a:ext cx="2494421" cy="4154984"/>
          </a:xfrm>
          <a:prstGeom prst="rect">
            <a:avLst/>
          </a:prstGeom>
          <a:noFill/>
        </p:spPr>
        <p:txBody>
          <a:bodyPr wrap="square" rtlCol="0">
            <a:spAutoFit/>
          </a:bodyPr>
          <a:lstStyle/>
          <a:p>
            <a:r>
              <a:rPr lang="en-US" sz="2400" dirty="0"/>
              <a:t>Some of them are America First and have just been waiting for the cavalry to arrive.</a:t>
            </a:r>
          </a:p>
          <a:p>
            <a:r>
              <a:rPr lang="en-US" sz="2400" dirty="0"/>
              <a:t>They welcome the change and are ready to engage, vote, and speak out.</a:t>
            </a:r>
          </a:p>
        </p:txBody>
      </p:sp>
    </p:spTree>
    <p:extLst>
      <p:ext uri="{BB962C8B-B14F-4D97-AF65-F5344CB8AC3E}">
        <p14:creationId xmlns:p14="http://schemas.microsoft.com/office/powerpoint/2010/main" val="1309619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A6F1C4-F67C-9591-AA23-522CA3B569C5}"/>
              </a:ext>
            </a:extLst>
          </p:cNvPr>
          <p:cNvSpPr txBox="1"/>
          <p:nvPr/>
        </p:nvSpPr>
        <p:spPr>
          <a:xfrm>
            <a:off x="9308613" y="1996068"/>
            <a:ext cx="2307772" cy="3416320"/>
          </a:xfrm>
          <a:prstGeom prst="rect">
            <a:avLst/>
          </a:prstGeom>
          <a:noFill/>
        </p:spPr>
        <p:txBody>
          <a:bodyPr wrap="square" rtlCol="0">
            <a:spAutoFit/>
          </a:bodyPr>
          <a:lstStyle/>
          <a:p>
            <a:r>
              <a:rPr lang="en-US" sz="2400" dirty="0"/>
              <a:t>You will be able to welcome them, introduce them to your group of precinct members, and outline your goals.</a:t>
            </a:r>
          </a:p>
        </p:txBody>
      </p:sp>
      <p:pic>
        <p:nvPicPr>
          <p:cNvPr id="5" name="Picture 4" descr="A black and white drawing of a nut&#10;&#10;Description automatically generated">
            <a:extLst>
              <a:ext uri="{FF2B5EF4-FFF2-40B4-BE49-F238E27FC236}">
                <a16:creationId xmlns:a16="http://schemas.microsoft.com/office/drawing/2014/main" id="{7A332449-2F02-D149-D709-FAE9A1ED9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27" y="5807597"/>
            <a:ext cx="967897" cy="902208"/>
          </a:xfrm>
          <a:prstGeom prst="rect">
            <a:avLst/>
          </a:prstGeom>
        </p:spPr>
      </p:pic>
      <p:pic>
        <p:nvPicPr>
          <p:cNvPr id="7" name="Picture 6" descr="A black and white drawing of a bolt&#10;&#10;Description automatically generated">
            <a:extLst>
              <a:ext uri="{FF2B5EF4-FFF2-40B4-BE49-F238E27FC236}">
                <a16:creationId xmlns:a16="http://schemas.microsoft.com/office/drawing/2014/main" id="{31065539-B255-0DE0-F64B-3C6B183D94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7392" y="5307520"/>
            <a:ext cx="967898" cy="1194012"/>
          </a:xfrm>
          <a:prstGeom prst="rect">
            <a:avLst/>
          </a:prstGeom>
        </p:spPr>
      </p:pic>
      <p:pic>
        <p:nvPicPr>
          <p:cNvPr id="13" name="Picture 12" descr="A person giving a presentation to a group of people&#10;&#10;Description automatically generated">
            <a:extLst>
              <a:ext uri="{FF2B5EF4-FFF2-40B4-BE49-F238E27FC236}">
                <a16:creationId xmlns:a16="http://schemas.microsoft.com/office/drawing/2014/main" id="{E1A24F2B-AA7F-1E81-7B21-350B97097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827" y="468351"/>
            <a:ext cx="7743124" cy="5098073"/>
          </a:xfrm>
          <a:prstGeom prst="rect">
            <a:avLst/>
          </a:prstGeom>
        </p:spPr>
      </p:pic>
      <p:sp>
        <p:nvSpPr>
          <p:cNvPr id="8" name="TextBox 7">
            <a:extLst>
              <a:ext uri="{FF2B5EF4-FFF2-40B4-BE49-F238E27FC236}">
                <a16:creationId xmlns:a16="http://schemas.microsoft.com/office/drawing/2014/main" id="{BA28A98D-6662-C7C4-9202-C02290C7960F}"/>
              </a:ext>
            </a:extLst>
          </p:cNvPr>
          <p:cNvSpPr txBox="1"/>
          <p:nvPr/>
        </p:nvSpPr>
        <p:spPr>
          <a:xfrm>
            <a:off x="5428136" y="1483112"/>
            <a:ext cx="1851660" cy="830997"/>
          </a:xfrm>
          <a:prstGeom prst="rect">
            <a:avLst/>
          </a:prstGeom>
          <a:noFill/>
        </p:spPr>
        <p:txBody>
          <a:bodyPr wrap="square" rtlCol="0">
            <a:spAutoFit/>
          </a:bodyPr>
          <a:lstStyle/>
          <a:p>
            <a:pPr algn="ctr"/>
            <a:r>
              <a:rPr lang="en-US" sz="2400" dirty="0"/>
              <a:t>Our Precinct Goals</a:t>
            </a:r>
          </a:p>
        </p:txBody>
      </p:sp>
      <p:pic>
        <p:nvPicPr>
          <p:cNvPr id="2" name="Picture 1" descr="A logo with an elephant and stars&#10;&#10;Description automatically generated">
            <a:extLst>
              <a:ext uri="{FF2B5EF4-FFF2-40B4-BE49-F238E27FC236}">
                <a16:creationId xmlns:a16="http://schemas.microsoft.com/office/drawing/2014/main" id="{396828D2-DFD6-C7D0-EB68-EC2C2CD63E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106" y="6273478"/>
            <a:ext cx="822584" cy="436327"/>
          </a:xfrm>
          <a:prstGeom prst="rect">
            <a:avLst/>
          </a:prstGeom>
        </p:spPr>
      </p:pic>
    </p:spTree>
    <p:extLst>
      <p:ext uri="{BB962C8B-B14F-4D97-AF65-F5344CB8AC3E}">
        <p14:creationId xmlns:p14="http://schemas.microsoft.com/office/powerpoint/2010/main" val="142162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D8593-A2C8-F7A2-AFE4-A3B5E75EEB00}"/>
              </a:ext>
            </a:extLst>
          </p:cNvPr>
          <p:cNvSpPr txBox="1"/>
          <p:nvPr/>
        </p:nvSpPr>
        <p:spPr>
          <a:xfrm>
            <a:off x="770613" y="916300"/>
            <a:ext cx="4088524" cy="3046988"/>
          </a:xfrm>
          <a:prstGeom prst="rect">
            <a:avLst/>
          </a:prstGeom>
          <a:noFill/>
        </p:spPr>
        <p:txBody>
          <a:bodyPr wrap="square" rtlCol="0">
            <a:spAutoFit/>
          </a:bodyPr>
          <a:lstStyle/>
          <a:p>
            <a:r>
              <a:rPr lang="en-US" sz="2400" dirty="0"/>
              <a:t>The state GOP will supply counties with packets prepared for each precinct; others will simply hand out some instructions and forms. Let’s say your precinct is ready, and let’s open the envelope!</a:t>
            </a:r>
          </a:p>
        </p:txBody>
      </p:sp>
      <p:pic>
        <p:nvPicPr>
          <p:cNvPr id="4" name="Picture 3" descr="A black and white drawing of a nut&#10;&#10;Description automatically generated">
            <a:extLst>
              <a:ext uri="{FF2B5EF4-FFF2-40B4-BE49-F238E27FC236}">
                <a16:creationId xmlns:a16="http://schemas.microsoft.com/office/drawing/2014/main" id="{118696D6-F803-139A-5176-DB8C1CD1B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50095">
            <a:off x="9281986" y="5841724"/>
            <a:ext cx="1017839" cy="948760"/>
          </a:xfrm>
          <a:prstGeom prst="rect">
            <a:avLst/>
          </a:prstGeom>
        </p:spPr>
      </p:pic>
      <p:pic>
        <p:nvPicPr>
          <p:cNvPr id="6" name="Picture 5" descr="A black and white drawing of a bolt&#10;&#10;Description automatically generated">
            <a:extLst>
              <a:ext uri="{FF2B5EF4-FFF2-40B4-BE49-F238E27FC236}">
                <a16:creationId xmlns:a16="http://schemas.microsoft.com/office/drawing/2014/main" id="{C31044E2-EC4A-2DE3-4AB6-CA3BFBB3B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170159">
            <a:off x="10309964" y="5135745"/>
            <a:ext cx="1142271" cy="1409121"/>
          </a:xfrm>
          <a:prstGeom prst="rect">
            <a:avLst/>
          </a:prstGeom>
        </p:spPr>
      </p:pic>
      <p:pic>
        <p:nvPicPr>
          <p:cNvPr id="5" name="Picture 4" descr="A cartoon of a person holding a sign&#10;&#10;Description automatically generated">
            <a:extLst>
              <a:ext uri="{FF2B5EF4-FFF2-40B4-BE49-F238E27FC236}">
                <a16:creationId xmlns:a16="http://schemas.microsoft.com/office/drawing/2014/main" id="{DBE9E0B0-DB39-FD6F-0F89-02A87497AA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9022" y="-216399"/>
            <a:ext cx="3512058" cy="7290797"/>
          </a:xfrm>
          <a:prstGeom prst="rect">
            <a:avLst/>
          </a:prstGeom>
        </p:spPr>
      </p:pic>
      <p:pic>
        <p:nvPicPr>
          <p:cNvPr id="3" name="Picture 2" descr="A logo with an elephant and stars&#10;&#10;Description automatically generated">
            <a:extLst>
              <a:ext uri="{FF2B5EF4-FFF2-40B4-BE49-F238E27FC236}">
                <a16:creationId xmlns:a16="http://schemas.microsoft.com/office/drawing/2014/main" id="{70E94D38-F2CA-C979-6A5B-3351CA265A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320" y="6316105"/>
            <a:ext cx="782323" cy="414971"/>
          </a:xfrm>
          <a:prstGeom prst="rect">
            <a:avLst/>
          </a:prstGeom>
        </p:spPr>
      </p:pic>
    </p:spTree>
    <p:extLst>
      <p:ext uri="{BB962C8B-B14F-4D97-AF65-F5344CB8AC3E}">
        <p14:creationId xmlns:p14="http://schemas.microsoft.com/office/powerpoint/2010/main" val="2479406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AB8E76-8938-80EE-C9D8-9BF912A4B15A}"/>
              </a:ext>
            </a:extLst>
          </p:cNvPr>
          <p:cNvSpPr txBox="1"/>
          <p:nvPr/>
        </p:nvSpPr>
        <p:spPr>
          <a:xfrm>
            <a:off x="945931" y="840828"/>
            <a:ext cx="4603531" cy="3693319"/>
          </a:xfrm>
          <a:prstGeom prst="rect">
            <a:avLst/>
          </a:prstGeom>
          <a:noFill/>
        </p:spPr>
        <p:txBody>
          <a:bodyPr wrap="square" rtlCol="0">
            <a:spAutoFit/>
          </a:bodyPr>
          <a:lstStyle/>
          <a:p>
            <a:r>
              <a:rPr lang="en-US" sz="2400" dirty="0"/>
              <a:t>You and your neighbors need to follow instructions for the meeting. Many begin with prayer and the pledge to the American flag, if one is available. </a:t>
            </a:r>
            <a:br>
              <a:rPr lang="en-US" sz="2400" dirty="0"/>
            </a:br>
            <a:r>
              <a:rPr lang="en-US" sz="2400" dirty="0"/>
              <a:t>Then, you are ready to nominate and vote on officers one at a time.</a:t>
            </a:r>
          </a:p>
          <a:p>
            <a:r>
              <a:rPr lang="en-US" sz="2400" dirty="0"/>
              <a:t>President, vice president, secretary, and committeeperson.</a:t>
            </a:r>
          </a:p>
          <a:p>
            <a:endParaRPr lang="en-US" dirty="0"/>
          </a:p>
        </p:txBody>
      </p:sp>
      <p:pic>
        <p:nvPicPr>
          <p:cNvPr id="4" name="Picture 3" descr="Stick person and person holding a book&#10;&#10;Description automatically generated">
            <a:extLst>
              <a:ext uri="{FF2B5EF4-FFF2-40B4-BE49-F238E27FC236}">
                <a16:creationId xmlns:a16="http://schemas.microsoft.com/office/drawing/2014/main" id="{63967C69-0610-B006-AB3E-DA2EC5FF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17245"/>
            <a:ext cx="5517015" cy="5223510"/>
          </a:xfrm>
          <a:prstGeom prst="rect">
            <a:avLst/>
          </a:prstGeom>
        </p:spPr>
      </p:pic>
      <p:pic>
        <p:nvPicPr>
          <p:cNvPr id="3" name="Picture 2" descr="A logo with an elephant and stars&#10;&#10;Description automatically generated">
            <a:extLst>
              <a:ext uri="{FF2B5EF4-FFF2-40B4-BE49-F238E27FC236}">
                <a16:creationId xmlns:a16="http://schemas.microsoft.com/office/drawing/2014/main" id="{4BF839DB-726D-A8FE-41D4-8630C95BA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244" y="6237524"/>
            <a:ext cx="714687" cy="379095"/>
          </a:xfrm>
          <a:prstGeom prst="rect">
            <a:avLst/>
          </a:prstGeom>
        </p:spPr>
      </p:pic>
    </p:spTree>
    <p:extLst>
      <p:ext uri="{BB962C8B-B14F-4D97-AF65-F5344CB8AC3E}">
        <p14:creationId xmlns:p14="http://schemas.microsoft.com/office/powerpoint/2010/main" val="16102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F5CB8D-6681-3E89-27C9-2FA8BB1D9631}"/>
              </a:ext>
            </a:extLst>
          </p:cNvPr>
          <p:cNvSpPr txBox="1"/>
          <p:nvPr/>
        </p:nvSpPr>
        <p:spPr>
          <a:xfrm>
            <a:off x="6168390" y="1497330"/>
            <a:ext cx="5063490" cy="1938992"/>
          </a:xfrm>
          <a:prstGeom prst="rect">
            <a:avLst/>
          </a:prstGeom>
          <a:noFill/>
        </p:spPr>
        <p:txBody>
          <a:bodyPr wrap="square" rtlCol="0">
            <a:spAutoFit/>
          </a:bodyPr>
          <a:lstStyle/>
          <a:p>
            <a:r>
              <a:rPr lang="en-US" sz="2400" dirty="0"/>
              <a:t>Elect delegates and alternates to participate in the upcoming county convention.</a:t>
            </a:r>
          </a:p>
          <a:p>
            <a:r>
              <a:rPr lang="en-US" sz="2400" dirty="0"/>
              <a:t>Fill out the precinct forms and hand them to the county party secretary. </a:t>
            </a:r>
          </a:p>
        </p:txBody>
      </p:sp>
      <p:pic>
        <p:nvPicPr>
          <p:cNvPr id="6" name="Picture 5" descr="A stick figure with a pen&#10;&#10;Description automatically generated">
            <a:extLst>
              <a:ext uri="{FF2B5EF4-FFF2-40B4-BE49-F238E27FC236}">
                <a16:creationId xmlns:a16="http://schemas.microsoft.com/office/drawing/2014/main" id="{61E00B43-E86F-F2F4-3D48-DC934A81F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09" y="131584"/>
            <a:ext cx="4648012"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D87B11AC-3046-D0F2-49A9-26203E88737E}"/>
                  </a:ext>
                </a:extLst>
              </p14:cNvPr>
              <p14:cNvContentPartPr/>
              <p14:nvPr/>
            </p14:nvContentPartPr>
            <p14:xfrm>
              <a:off x="1582525" y="4749910"/>
              <a:ext cx="317880" cy="465120"/>
            </p14:xfrm>
          </p:contentPart>
        </mc:Choice>
        <mc:Fallback xmlns="">
          <p:pic>
            <p:nvPicPr>
              <p:cNvPr id="7" name="Ink 6">
                <a:extLst>
                  <a:ext uri="{FF2B5EF4-FFF2-40B4-BE49-F238E27FC236}">
                    <a16:creationId xmlns:a16="http://schemas.microsoft.com/office/drawing/2014/main" id="{D87B11AC-3046-D0F2-49A9-26203E88737E}"/>
                  </a:ext>
                </a:extLst>
              </p:cNvPr>
              <p:cNvPicPr/>
              <p:nvPr/>
            </p:nvPicPr>
            <p:blipFill>
              <a:blip r:embed="rId5"/>
              <a:stretch>
                <a:fillRect/>
              </a:stretch>
            </p:blipFill>
            <p:spPr>
              <a:xfrm>
                <a:off x="1573885" y="4741270"/>
                <a:ext cx="335520" cy="482760"/>
              </a:xfrm>
              <a:prstGeom prst="rect">
                <a:avLst/>
              </a:prstGeom>
            </p:spPr>
          </p:pic>
        </mc:Fallback>
      </mc:AlternateContent>
      <p:grpSp>
        <p:nvGrpSpPr>
          <p:cNvPr id="14" name="Group 13">
            <a:extLst>
              <a:ext uri="{FF2B5EF4-FFF2-40B4-BE49-F238E27FC236}">
                <a16:creationId xmlns:a16="http://schemas.microsoft.com/office/drawing/2014/main" id="{8E6A7207-A73E-9C96-D337-AE39177741CA}"/>
              </a:ext>
            </a:extLst>
          </p:cNvPr>
          <p:cNvGrpSpPr/>
          <p:nvPr/>
        </p:nvGrpSpPr>
        <p:grpSpPr>
          <a:xfrm>
            <a:off x="1561285" y="4727950"/>
            <a:ext cx="317160" cy="496440"/>
            <a:chOff x="1561285" y="4727950"/>
            <a:chExt cx="317160" cy="496440"/>
          </a:xfrm>
        </p:grpSpPr>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6B23935A-7DE6-8121-7EF9-8D3E85374A7F}"/>
                    </a:ext>
                  </a:extLst>
                </p14:cNvPr>
                <p14:cNvContentPartPr/>
                <p14:nvPr/>
              </p14:nvContentPartPr>
              <p14:xfrm>
                <a:off x="1572085" y="4749910"/>
                <a:ext cx="93960" cy="106560"/>
              </p14:xfrm>
            </p:contentPart>
          </mc:Choice>
          <mc:Fallback xmlns="">
            <p:pic>
              <p:nvPicPr>
                <p:cNvPr id="8" name="Ink 7">
                  <a:extLst>
                    <a:ext uri="{FF2B5EF4-FFF2-40B4-BE49-F238E27FC236}">
                      <a16:creationId xmlns:a16="http://schemas.microsoft.com/office/drawing/2014/main" id="{6B23935A-7DE6-8121-7EF9-8D3E85374A7F}"/>
                    </a:ext>
                  </a:extLst>
                </p:cNvPr>
                <p:cNvPicPr/>
                <p:nvPr/>
              </p:nvPicPr>
              <p:blipFill>
                <a:blip r:embed="rId7"/>
                <a:stretch>
                  <a:fillRect/>
                </a:stretch>
              </p:blipFill>
              <p:spPr>
                <a:xfrm>
                  <a:off x="1563445" y="4741270"/>
                  <a:ext cx="111600" cy="124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818A9C86-F52F-FD5F-B3CA-B3B8A0A48ADD}"/>
                    </a:ext>
                  </a:extLst>
                </p14:cNvPr>
                <p14:cNvContentPartPr/>
                <p14:nvPr/>
              </p14:nvContentPartPr>
              <p14:xfrm>
                <a:off x="1561285" y="4772590"/>
                <a:ext cx="102240" cy="120240"/>
              </p14:xfrm>
            </p:contentPart>
          </mc:Choice>
          <mc:Fallback xmlns="">
            <p:pic>
              <p:nvPicPr>
                <p:cNvPr id="9" name="Ink 8">
                  <a:extLst>
                    <a:ext uri="{FF2B5EF4-FFF2-40B4-BE49-F238E27FC236}">
                      <a16:creationId xmlns:a16="http://schemas.microsoft.com/office/drawing/2014/main" id="{818A9C86-F52F-FD5F-B3CA-B3B8A0A48ADD}"/>
                    </a:ext>
                  </a:extLst>
                </p:cNvPr>
                <p:cNvPicPr/>
                <p:nvPr/>
              </p:nvPicPr>
              <p:blipFill>
                <a:blip r:embed="rId9"/>
                <a:stretch>
                  <a:fillRect/>
                </a:stretch>
              </p:blipFill>
              <p:spPr>
                <a:xfrm>
                  <a:off x="1552285" y="4763950"/>
                  <a:ext cx="119880"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F65F457E-385C-4A22-E6B0-9E6B58C18A4A}"/>
                    </a:ext>
                  </a:extLst>
                </p14:cNvPr>
                <p14:cNvContentPartPr/>
                <p14:nvPr/>
              </p14:nvContentPartPr>
              <p14:xfrm>
                <a:off x="1594405" y="4727950"/>
                <a:ext cx="360" cy="30600"/>
              </p14:xfrm>
            </p:contentPart>
          </mc:Choice>
          <mc:Fallback xmlns="">
            <p:pic>
              <p:nvPicPr>
                <p:cNvPr id="11" name="Ink 10">
                  <a:extLst>
                    <a:ext uri="{FF2B5EF4-FFF2-40B4-BE49-F238E27FC236}">
                      <a16:creationId xmlns:a16="http://schemas.microsoft.com/office/drawing/2014/main" id="{F65F457E-385C-4A22-E6B0-9E6B58C18A4A}"/>
                    </a:ext>
                  </a:extLst>
                </p:cNvPr>
                <p:cNvPicPr/>
                <p:nvPr/>
              </p:nvPicPr>
              <p:blipFill>
                <a:blip r:embed="rId11"/>
                <a:stretch>
                  <a:fillRect/>
                </a:stretch>
              </p:blipFill>
              <p:spPr>
                <a:xfrm>
                  <a:off x="1585405" y="4718950"/>
                  <a:ext cx="1800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996D6698-9DED-9BC8-E6E4-AA742B8770E8}"/>
                    </a:ext>
                  </a:extLst>
                </p14:cNvPr>
                <p14:cNvContentPartPr/>
                <p14:nvPr/>
              </p14:nvContentPartPr>
              <p14:xfrm>
                <a:off x="1751005" y="4973470"/>
                <a:ext cx="127440" cy="250920"/>
              </p14:xfrm>
            </p:contentPart>
          </mc:Choice>
          <mc:Fallback xmlns="">
            <p:pic>
              <p:nvPicPr>
                <p:cNvPr id="13" name="Ink 12">
                  <a:extLst>
                    <a:ext uri="{FF2B5EF4-FFF2-40B4-BE49-F238E27FC236}">
                      <a16:creationId xmlns:a16="http://schemas.microsoft.com/office/drawing/2014/main" id="{996D6698-9DED-9BC8-E6E4-AA742B8770E8}"/>
                    </a:ext>
                  </a:extLst>
                </p:cNvPr>
                <p:cNvPicPr/>
                <p:nvPr/>
              </p:nvPicPr>
              <p:blipFill>
                <a:blip r:embed="rId13"/>
                <a:stretch>
                  <a:fillRect/>
                </a:stretch>
              </p:blipFill>
              <p:spPr>
                <a:xfrm>
                  <a:off x="1742005" y="4964470"/>
                  <a:ext cx="145080" cy="268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79EC260D-BF16-16FD-9CD7-D8F4C6B0E2DE}"/>
                  </a:ext>
                </a:extLst>
              </p14:cNvPr>
              <p14:cNvContentPartPr/>
              <p14:nvPr/>
            </p14:nvContentPartPr>
            <p14:xfrm>
              <a:off x="2192725" y="5680870"/>
              <a:ext cx="177120" cy="335160"/>
            </p14:xfrm>
          </p:contentPart>
        </mc:Choice>
        <mc:Fallback xmlns="">
          <p:pic>
            <p:nvPicPr>
              <p:cNvPr id="16" name="Ink 15">
                <a:extLst>
                  <a:ext uri="{FF2B5EF4-FFF2-40B4-BE49-F238E27FC236}">
                    <a16:creationId xmlns:a16="http://schemas.microsoft.com/office/drawing/2014/main" id="{79EC260D-BF16-16FD-9CD7-D8F4C6B0E2DE}"/>
                  </a:ext>
                </a:extLst>
              </p:cNvPr>
              <p:cNvPicPr/>
              <p:nvPr/>
            </p:nvPicPr>
            <p:blipFill>
              <a:blip r:embed="rId15"/>
              <a:stretch>
                <a:fillRect/>
              </a:stretch>
            </p:blipFill>
            <p:spPr>
              <a:xfrm>
                <a:off x="2184085" y="5671870"/>
                <a:ext cx="19476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3DE1CEE5-AFA9-8FE2-5C3A-2AB721CD9F99}"/>
                  </a:ext>
                </a:extLst>
              </p14:cNvPr>
              <p14:cNvContentPartPr/>
              <p14:nvPr/>
            </p14:nvContentPartPr>
            <p14:xfrm>
              <a:off x="2185525" y="5698510"/>
              <a:ext cx="38520" cy="60120"/>
            </p14:xfrm>
          </p:contentPart>
        </mc:Choice>
        <mc:Fallback xmlns="">
          <p:pic>
            <p:nvPicPr>
              <p:cNvPr id="17" name="Ink 16">
                <a:extLst>
                  <a:ext uri="{FF2B5EF4-FFF2-40B4-BE49-F238E27FC236}">
                    <a16:creationId xmlns:a16="http://schemas.microsoft.com/office/drawing/2014/main" id="{3DE1CEE5-AFA9-8FE2-5C3A-2AB721CD9F99}"/>
                  </a:ext>
                </a:extLst>
              </p:cNvPr>
              <p:cNvPicPr/>
              <p:nvPr/>
            </p:nvPicPr>
            <p:blipFill>
              <a:blip r:embed="rId17"/>
              <a:stretch>
                <a:fillRect/>
              </a:stretch>
            </p:blipFill>
            <p:spPr>
              <a:xfrm>
                <a:off x="2176525" y="5689510"/>
                <a:ext cx="56160" cy="77760"/>
              </a:xfrm>
              <a:prstGeom prst="rect">
                <a:avLst/>
              </a:prstGeom>
            </p:spPr>
          </p:pic>
        </mc:Fallback>
      </mc:AlternateContent>
      <p:pic>
        <p:nvPicPr>
          <p:cNvPr id="3" name="Picture 2" descr="A logo with an elephant and stars&#10;&#10;Description automatically generated">
            <a:extLst>
              <a:ext uri="{FF2B5EF4-FFF2-40B4-BE49-F238E27FC236}">
                <a16:creationId xmlns:a16="http://schemas.microsoft.com/office/drawing/2014/main" id="{33E639FD-0AB1-48B1-2C2E-91511F010D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98358" y="6160682"/>
            <a:ext cx="750449" cy="398064"/>
          </a:xfrm>
          <a:prstGeom prst="rect">
            <a:avLst/>
          </a:prstGeom>
        </p:spPr>
      </p:pic>
    </p:spTree>
    <p:extLst>
      <p:ext uri="{BB962C8B-B14F-4D97-AF65-F5344CB8AC3E}">
        <p14:creationId xmlns:p14="http://schemas.microsoft.com/office/powerpoint/2010/main" val="2493906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flag&#10;&#10;Description automatically generated">
            <a:extLst>
              <a:ext uri="{FF2B5EF4-FFF2-40B4-BE49-F238E27FC236}">
                <a16:creationId xmlns:a16="http://schemas.microsoft.com/office/drawing/2014/main" id="{630AD3A9-8FDC-919C-EDF2-50070AA092E4}"/>
              </a:ext>
            </a:extLst>
          </p:cNvPr>
          <p:cNvPicPr>
            <a:picLocks noChangeAspect="1"/>
          </p:cNvPicPr>
          <p:nvPr/>
        </p:nvPicPr>
        <p:blipFill>
          <a:blip r:embed="rId3">
            <a:extLst>
              <a:ext uri="{28A0092B-C50C-407E-A947-70E740481C1C}">
                <a14:useLocalDpi xmlns:a14="http://schemas.microsoft.com/office/drawing/2010/main" val="0"/>
              </a:ext>
            </a:extLst>
          </a:blip>
          <a:srcRect b="5119"/>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D4195AB-21B7-087D-2A3E-27BFD781F9D3}"/>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400" dirty="0"/>
              <a:t>Many wonderful people in our South Carolina communities are looking at disturbing changes happening to our Republic. These grassroots citizens are realizing that each of us needs to get involved and make a difference.</a:t>
            </a:r>
          </a:p>
        </p:txBody>
      </p:sp>
      <p:pic>
        <p:nvPicPr>
          <p:cNvPr id="3" name="Picture 2" descr="A logo with an elephant and stars&#10;&#10;Description automatically generated">
            <a:extLst>
              <a:ext uri="{FF2B5EF4-FFF2-40B4-BE49-F238E27FC236}">
                <a16:creationId xmlns:a16="http://schemas.microsoft.com/office/drawing/2014/main" id="{798A9860-55B7-30B5-375A-6E252F84E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71" y="6176963"/>
            <a:ext cx="891251" cy="472751"/>
          </a:xfrm>
          <a:prstGeom prst="rect">
            <a:avLst/>
          </a:prstGeom>
        </p:spPr>
      </p:pic>
    </p:spTree>
    <p:extLst>
      <p:ext uri="{BB962C8B-B14F-4D97-AF65-F5344CB8AC3E}">
        <p14:creationId xmlns:p14="http://schemas.microsoft.com/office/powerpoint/2010/main" val="118554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B9507-38BC-DA70-952E-87E4C5EF45C0}"/>
              </a:ext>
            </a:extLst>
          </p:cNvPr>
          <p:cNvSpPr txBox="1"/>
          <p:nvPr/>
        </p:nvSpPr>
        <p:spPr>
          <a:xfrm>
            <a:off x="681304" y="270865"/>
            <a:ext cx="4365258" cy="1846659"/>
          </a:xfrm>
          <a:prstGeom prst="rect">
            <a:avLst/>
          </a:prstGeom>
          <a:noFill/>
        </p:spPr>
        <p:txBody>
          <a:bodyPr wrap="square" rtlCol="0">
            <a:spAutoFit/>
          </a:bodyPr>
          <a:lstStyle/>
          <a:p>
            <a:endParaRPr lang="en-US" dirty="0"/>
          </a:p>
          <a:p>
            <a:r>
              <a:rPr lang="en-US" sz="2400" dirty="0"/>
              <a:t>County convention is next! </a:t>
            </a:r>
          </a:p>
          <a:p>
            <a:r>
              <a:rPr lang="en-US" sz="2400" dirty="0"/>
              <a:t>Your delegates and alternates participate in April, representing your precinct. </a:t>
            </a:r>
          </a:p>
        </p:txBody>
      </p:sp>
      <p:pic>
        <p:nvPicPr>
          <p:cNvPr id="6" name="Picture 5" descr="A cartoon of a person walking next to a sign&#10;&#10;Description automatically generated">
            <a:extLst>
              <a:ext uri="{FF2B5EF4-FFF2-40B4-BE49-F238E27FC236}">
                <a16:creationId xmlns:a16="http://schemas.microsoft.com/office/drawing/2014/main" id="{9ED57250-171E-716D-8CB4-7B9A8C1AF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489" y="1321648"/>
            <a:ext cx="7024207" cy="4869180"/>
          </a:xfrm>
          <a:prstGeom prst="rect">
            <a:avLst/>
          </a:prstGeom>
        </p:spPr>
      </p:pic>
      <p:sp>
        <p:nvSpPr>
          <p:cNvPr id="4" name="Rectangle 3">
            <a:extLst>
              <a:ext uri="{FF2B5EF4-FFF2-40B4-BE49-F238E27FC236}">
                <a16:creationId xmlns:a16="http://schemas.microsoft.com/office/drawing/2014/main" id="{D757B01C-0B49-0161-E574-599D5F7E1E10}"/>
              </a:ext>
            </a:extLst>
          </p:cNvPr>
          <p:cNvSpPr/>
          <p:nvPr/>
        </p:nvSpPr>
        <p:spPr>
          <a:xfrm>
            <a:off x="5910146" y="3657600"/>
            <a:ext cx="2453269" cy="75828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60CBF9-1929-DF25-2D27-5C71E481D268}"/>
              </a:ext>
            </a:extLst>
          </p:cNvPr>
          <p:cNvSpPr txBox="1"/>
          <p:nvPr/>
        </p:nvSpPr>
        <p:spPr>
          <a:xfrm>
            <a:off x="6096000" y="3657600"/>
            <a:ext cx="2453269" cy="830997"/>
          </a:xfrm>
          <a:prstGeom prst="rect">
            <a:avLst/>
          </a:prstGeom>
          <a:noFill/>
        </p:spPr>
        <p:txBody>
          <a:bodyPr wrap="square" rtlCol="0">
            <a:spAutoFit/>
          </a:bodyPr>
          <a:lstStyle/>
          <a:p>
            <a:r>
              <a:rPr lang="en-US" sz="2400" b="1" dirty="0"/>
              <a:t>County Convention</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D6A04C8-7FF1-B08B-8EF6-BBFD98EC0EBD}"/>
                  </a:ext>
                </a:extLst>
              </p14:cNvPr>
              <p14:cNvContentPartPr/>
              <p14:nvPr/>
            </p14:nvContentPartPr>
            <p14:xfrm>
              <a:off x="4837917" y="5698449"/>
              <a:ext cx="86760" cy="156960"/>
            </p14:xfrm>
          </p:contentPart>
        </mc:Choice>
        <mc:Fallback xmlns="">
          <p:pic>
            <p:nvPicPr>
              <p:cNvPr id="3" name="Ink 2">
                <a:extLst>
                  <a:ext uri="{FF2B5EF4-FFF2-40B4-BE49-F238E27FC236}">
                    <a16:creationId xmlns:a16="http://schemas.microsoft.com/office/drawing/2014/main" id="{7D6A04C8-7FF1-B08B-8EF6-BBFD98EC0EBD}"/>
                  </a:ext>
                </a:extLst>
              </p:cNvPr>
              <p:cNvPicPr/>
              <p:nvPr/>
            </p:nvPicPr>
            <p:blipFill>
              <a:blip r:embed="rId5"/>
              <a:stretch>
                <a:fillRect/>
              </a:stretch>
            </p:blipFill>
            <p:spPr>
              <a:xfrm>
                <a:off x="4819917" y="5680809"/>
                <a:ext cx="12240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3DD0ED69-3179-2164-09DC-1B98666A790D}"/>
                  </a:ext>
                </a:extLst>
              </p14:cNvPr>
              <p14:cNvContentPartPr/>
              <p14:nvPr/>
            </p14:nvContentPartPr>
            <p14:xfrm>
              <a:off x="5244717" y="5969889"/>
              <a:ext cx="360" cy="360"/>
            </p14:xfrm>
          </p:contentPart>
        </mc:Choice>
        <mc:Fallback xmlns="">
          <p:pic>
            <p:nvPicPr>
              <p:cNvPr id="7" name="Ink 6">
                <a:extLst>
                  <a:ext uri="{FF2B5EF4-FFF2-40B4-BE49-F238E27FC236}">
                    <a16:creationId xmlns:a16="http://schemas.microsoft.com/office/drawing/2014/main" id="{3DD0ED69-3179-2164-09DC-1B98666A790D}"/>
                  </a:ext>
                </a:extLst>
              </p:cNvPr>
              <p:cNvPicPr/>
              <p:nvPr/>
            </p:nvPicPr>
            <p:blipFill>
              <a:blip r:embed="rId7"/>
              <a:stretch>
                <a:fillRect/>
              </a:stretch>
            </p:blipFill>
            <p:spPr>
              <a:xfrm>
                <a:off x="5227077" y="59518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6EDC966A-8A2E-40C1-511E-7654950F3A10}"/>
                  </a:ext>
                </a:extLst>
              </p14:cNvPr>
              <p14:cNvContentPartPr/>
              <p14:nvPr/>
            </p14:nvContentPartPr>
            <p14:xfrm>
              <a:off x="5026917" y="5731569"/>
              <a:ext cx="53280" cy="166320"/>
            </p14:xfrm>
          </p:contentPart>
        </mc:Choice>
        <mc:Fallback xmlns="">
          <p:pic>
            <p:nvPicPr>
              <p:cNvPr id="8" name="Ink 7">
                <a:extLst>
                  <a:ext uri="{FF2B5EF4-FFF2-40B4-BE49-F238E27FC236}">
                    <a16:creationId xmlns:a16="http://schemas.microsoft.com/office/drawing/2014/main" id="{6EDC966A-8A2E-40C1-511E-7654950F3A10}"/>
                  </a:ext>
                </a:extLst>
              </p:cNvPr>
              <p:cNvPicPr/>
              <p:nvPr/>
            </p:nvPicPr>
            <p:blipFill>
              <a:blip r:embed="rId9"/>
              <a:stretch>
                <a:fillRect/>
              </a:stretch>
            </p:blipFill>
            <p:spPr>
              <a:xfrm>
                <a:off x="5009277" y="5713569"/>
                <a:ext cx="88920" cy="201960"/>
              </a:xfrm>
              <a:prstGeom prst="rect">
                <a:avLst/>
              </a:prstGeom>
            </p:spPr>
          </p:pic>
        </mc:Fallback>
      </mc:AlternateContent>
      <p:grpSp>
        <p:nvGrpSpPr>
          <p:cNvPr id="21" name="Group 20">
            <a:extLst>
              <a:ext uri="{FF2B5EF4-FFF2-40B4-BE49-F238E27FC236}">
                <a16:creationId xmlns:a16="http://schemas.microsoft.com/office/drawing/2014/main" id="{37AC1C2D-F5AF-9618-8D8A-4115F0DFD8CB}"/>
              </a:ext>
            </a:extLst>
          </p:cNvPr>
          <p:cNvGrpSpPr/>
          <p:nvPr/>
        </p:nvGrpSpPr>
        <p:grpSpPr>
          <a:xfrm>
            <a:off x="6665637" y="5571009"/>
            <a:ext cx="348120" cy="223920"/>
            <a:chOff x="6665637" y="5571009"/>
            <a:chExt cx="348120" cy="223920"/>
          </a:xfrm>
        </p:grpSpPr>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EA4A4ED9-6AB4-06D9-2F46-4CEA4B299715}"/>
                    </a:ext>
                  </a:extLst>
                </p14:cNvPr>
                <p14:cNvContentPartPr/>
                <p14:nvPr/>
              </p14:nvContentPartPr>
              <p14:xfrm>
                <a:off x="6665637" y="5571009"/>
                <a:ext cx="297360" cy="203040"/>
              </p14:xfrm>
            </p:contentPart>
          </mc:Choice>
          <mc:Fallback xmlns="">
            <p:pic>
              <p:nvPicPr>
                <p:cNvPr id="14" name="Ink 13">
                  <a:extLst>
                    <a:ext uri="{FF2B5EF4-FFF2-40B4-BE49-F238E27FC236}">
                      <a16:creationId xmlns:a16="http://schemas.microsoft.com/office/drawing/2014/main" id="{EA4A4ED9-6AB4-06D9-2F46-4CEA4B299715}"/>
                    </a:ext>
                  </a:extLst>
                </p:cNvPr>
                <p:cNvPicPr/>
                <p:nvPr/>
              </p:nvPicPr>
              <p:blipFill>
                <a:blip r:embed="rId11"/>
                <a:stretch>
                  <a:fillRect/>
                </a:stretch>
              </p:blipFill>
              <p:spPr>
                <a:xfrm>
                  <a:off x="6647637" y="5553369"/>
                  <a:ext cx="33300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0039C481-89A2-023A-D1C9-5379DA038EEE}"/>
                    </a:ext>
                  </a:extLst>
                </p14:cNvPr>
                <p14:cNvContentPartPr/>
                <p14:nvPr/>
              </p14:nvContentPartPr>
              <p14:xfrm>
                <a:off x="6945717" y="5731569"/>
                <a:ext cx="68040" cy="63360"/>
              </p14:xfrm>
            </p:contentPart>
          </mc:Choice>
          <mc:Fallback xmlns="">
            <p:pic>
              <p:nvPicPr>
                <p:cNvPr id="16" name="Ink 15">
                  <a:extLst>
                    <a:ext uri="{FF2B5EF4-FFF2-40B4-BE49-F238E27FC236}">
                      <a16:creationId xmlns:a16="http://schemas.microsoft.com/office/drawing/2014/main" id="{0039C481-89A2-023A-D1C9-5379DA038EEE}"/>
                    </a:ext>
                  </a:extLst>
                </p:cNvPr>
                <p:cNvPicPr/>
                <p:nvPr/>
              </p:nvPicPr>
              <p:blipFill>
                <a:blip r:embed="rId13"/>
                <a:stretch>
                  <a:fillRect/>
                </a:stretch>
              </p:blipFill>
              <p:spPr>
                <a:xfrm>
                  <a:off x="6928077" y="5713569"/>
                  <a:ext cx="103680" cy="99000"/>
                </a:xfrm>
                <a:prstGeom prst="rect">
                  <a:avLst/>
                </a:prstGeom>
              </p:spPr>
            </p:pic>
          </mc:Fallback>
        </mc:AlternateContent>
      </p:grpSp>
      <p:grpSp>
        <p:nvGrpSpPr>
          <p:cNvPr id="27" name="Group 26">
            <a:extLst>
              <a:ext uri="{FF2B5EF4-FFF2-40B4-BE49-F238E27FC236}">
                <a16:creationId xmlns:a16="http://schemas.microsoft.com/office/drawing/2014/main" id="{C82D24D8-289F-AFD4-3327-1B8754990F57}"/>
              </a:ext>
            </a:extLst>
          </p:cNvPr>
          <p:cNvGrpSpPr/>
          <p:nvPr/>
        </p:nvGrpSpPr>
        <p:grpSpPr>
          <a:xfrm>
            <a:off x="7240917" y="5560209"/>
            <a:ext cx="1231560" cy="308880"/>
            <a:chOff x="7240917" y="5560209"/>
            <a:chExt cx="1231560" cy="308880"/>
          </a:xfrm>
        </p:grpSpPr>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C7E602F6-AA89-1322-9FBD-AE0FFFF6691C}"/>
                    </a:ext>
                  </a:extLst>
                </p14:cNvPr>
                <p14:cNvContentPartPr/>
                <p14:nvPr/>
              </p14:nvContentPartPr>
              <p14:xfrm>
                <a:off x="7240917" y="5765049"/>
                <a:ext cx="26640" cy="30960"/>
              </p14:xfrm>
            </p:contentPart>
          </mc:Choice>
          <mc:Fallback xmlns="">
            <p:pic>
              <p:nvPicPr>
                <p:cNvPr id="17" name="Ink 16">
                  <a:extLst>
                    <a:ext uri="{FF2B5EF4-FFF2-40B4-BE49-F238E27FC236}">
                      <a16:creationId xmlns:a16="http://schemas.microsoft.com/office/drawing/2014/main" id="{C7E602F6-AA89-1322-9FBD-AE0FFFF6691C}"/>
                    </a:ext>
                  </a:extLst>
                </p:cNvPr>
                <p:cNvPicPr/>
                <p:nvPr/>
              </p:nvPicPr>
              <p:blipFill>
                <a:blip r:embed="rId15"/>
                <a:stretch>
                  <a:fillRect/>
                </a:stretch>
              </p:blipFill>
              <p:spPr>
                <a:xfrm>
                  <a:off x="7223277" y="5747049"/>
                  <a:ext cx="622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8" name="Ink 17">
                  <a:extLst>
                    <a:ext uri="{FF2B5EF4-FFF2-40B4-BE49-F238E27FC236}">
                      <a16:creationId xmlns:a16="http://schemas.microsoft.com/office/drawing/2014/main" id="{53086A7F-ACED-9FC3-E612-40AE977678F6}"/>
                    </a:ext>
                  </a:extLst>
                </p14:cNvPr>
                <p14:cNvContentPartPr/>
                <p14:nvPr/>
              </p14:nvContentPartPr>
              <p14:xfrm>
                <a:off x="7469157" y="5560209"/>
                <a:ext cx="146160" cy="231840"/>
              </p14:xfrm>
            </p:contentPart>
          </mc:Choice>
          <mc:Fallback xmlns="">
            <p:pic>
              <p:nvPicPr>
                <p:cNvPr id="18" name="Ink 17">
                  <a:extLst>
                    <a:ext uri="{FF2B5EF4-FFF2-40B4-BE49-F238E27FC236}">
                      <a16:creationId xmlns:a16="http://schemas.microsoft.com/office/drawing/2014/main" id="{53086A7F-ACED-9FC3-E612-40AE977678F6}"/>
                    </a:ext>
                  </a:extLst>
                </p:cNvPr>
                <p:cNvPicPr/>
                <p:nvPr/>
              </p:nvPicPr>
              <p:blipFill>
                <a:blip r:embed="rId17"/>
                <a:stretch>
                  <a:fillRect/>
                </a:stretch>
              </p:blipFill>
              <p:spPr>
                <a:xfrm>
                  <a:off x="7451157" y="5542209"/>
                  <a:ext cx="18180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A2B89B6B-1972-C45C-C92A-01140140EDEF}"/>
                    </a:ext>
                  </a:extLst>
                </p14:cNvPr>
                <p14:cNvContentPartPr/>
                <p14:nvPr/>
              </p14:nvContentPartPr>
              <p14:xfrm>
                <a:off x="7678317" y="5770809"/>
                <a:ext cx="64800" cy="97200"/>
              </p14:xfrm>
            </p:contentPart>
          </mc:Choice>
          <mc:Fallback xmlns="">
            <p:pic>
              <p:nvPicPr>
                <p:cNvPr id="19" name="Ink 18">
                  <a:extLst>
                    <a:ext uri="{FF2B5EF4-FFF2-40B4-BE49-F238E27FC236}">
                      <a16:creationId xmlns:a16="http://schemas.microsoft.com/office/drawing/2014/main" id="{A2B89B6B-1972-C45C-C92A-01140140EDEF}"/>
                    </a:ext>
                  </a:extLst>
                </p:cNvPr>
                <p:cNvPicPr/>
                <p:nvPr/>
              </p:nvPicPr>
              <p:blipFill>
                <a:blip r:embed="rId19"/>
                <a:stretch>
                  <a:fillRect/>
                </a:stretch>
              </p:blipFill>
              <p:spPr>
                <a:xfrm>
                  <a:off x="7660677" y="5752809"/>
                  <a:ext cx="10044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9CD4C6FB-93F0-32C2-0721-A8E3C6246C25}"/>
                    </a:ext>
                  </a:extLst>
                </p14:cNvPr>
                <p14:cNvContentPartPr/>
                <p14:nvPr/>
              </p14:nvContentPartPr>
              <p14:xfrm>
                <a:off x="7310037" y="5581809"/>
                <a:ext cx="149040" cy="287280"/>
              </p14:xfrm>
            </p:contentPart>
          </mc:Choice>
          <mc:Fallback xmlns="">
            <p:pic>
              <p:nvPicPr>
                <p:cNvPr id="22" name="Ink 21">
                  <a:extLst>
                    <a:ext uri="{FF2B5EF4-FFF2-40B4-BE49-F238E27FC236}">
                      <a16:creationId xmlns:a16="http://schemas.microsoft.com/office/drawing/2014/main" id="{9CD4C6FB-93F0-32C2-0721-A8E3C6246C25}"/>
                    </a:ext>
                  </a:extLst>
                </p:cNvPr>
                <p:cNvPicPr/>
                <p:nvPr/>
              </p:nvPicPr>
              <p:blipFill>
                <a:blip r:embed="rId21"/>
                <a:stretch>
                  <a:fillRect/>
                </a:stretch>
              </p:blipFill>
              <p:spPr>
                <a:xfrm>
                  <a:off x="7292037" y="5564169"/>
                  <a:ext cx="18468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 23">
                  <a:extLst>
                    <a:ext uri="{FF2B5EF4-FFF2-40B4-BE49-F238E27FC236}">
                      <a16:creationId xmlns:a16="http://schemas.microsoft.com/office/drawing/2014/main" id="{6706BE67-EA20-F2F2-5F06-B9028A4E7222}"/>
                    </a:ext>
                  </a:extLst>
                </p14:cNvPr>
                <p14:cNvContentPartPr/>
                <p14:nvPr/>
              </p14:nvContentPartPr>
              <p14:xfrm>
                <a:off x="8217237" y="5787009"/>
                <a:ext cx="90360" cy="60120"/>
              </p14:xfrm>
            </p:contentPart>
          </mc:Choice>
          <mc:Fallback xmlns="">
            <p:pic>
              <p:nvPicPr>
                <p:cNvPr id="24" name="Ink 23">
                  <a:extLst>
                    <a:ext uri="{FF2B5EF4-FFF2-40B4-BE49-F238E27FC236}">
                      <a16:creationId xmlns:a16="http://schemas.microsoft.com/office/drawing/2014/main" id="{6706BE67-EA20-F2F2-5F06-B9028A4E7222}"/>
                    </a:ext>
                  </a:extLst>
                </p:cNvPr>
                <p:cNvPicPr/>
                <p:nvPr/>
              </p:nvPicPr>
              <p:blipFill>
                <a:blip r:embed="rId23"/>
                <a:stretch>
                  <a:fillRect/>
                </a:stretch>
              </p:blipFill>
              <p:spPr>
                <a:xfrm>
                  <a:off x="8199237" y="5769009"/>
                  <a:ext cx="12600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B9004FB9-C07B-452A-0AF9-E1AFCD8FD604}"/>
                    </a:ext>
                  </a:extLst>
                </p14:cNvPr>
                <p14:cNvContentPartPr/>
                <p14:nvPr/>
              </p14:nvContentPartPr>
              <p14:xfrm>
                <a:off x="8451597" y="5759289"/>
                <a:ext cx="20880" cy="63000"/>
              </p14:xfrm>
            </p:contentPart>
          </mc:Choice>
          <mc:Fallback xmlns="">
            <p:pic>
              <p:nvPicPr>
                <p:cNvPr id="25" name="Ink 24">
                  <a:extLst>
                    <a:ext uri="{FF2B5EF4-FFF2-40B4-BE49-F238E27FC236}">
                      <a16:creationId xmlns:a16="http://schemas.microsoft.com/office/drawing/2014/main" id="{B9004FB9-C07B-452A-0AF9-E1AFCD8FD604}"/>
                    </a:ext>
                  </a:extLst>
                </p:cNvPr>
                <p:cNvPicPr/>
                <p:nvPr/>
              </p:nvPicPr>
              <p:blipFill>
                <a:blip r:embed="rId25"/>
                <a:stretch>
                  <a:fillRect/>
                </a:stretch>
              </p:blipFill>
              <p:spPr>
                <a:xfrm>
                  <a:off x="8433597" y="5741289"/>
                  <a:ext cx="5652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7C1061CC-2836-3AD5-378B-7C21D962CAD5}"/>
                    </a:ext>
                  </a:extLst>
                </p14:cNvPr>
                <p14:cNvContentPartPr/>
                <p14:nvPr/>
              </p14:nvContentPartPr>
              <p14:xfrm>
                <a:off x="7682637" y="5814009"/>
                <a:ext cx="579240" cy="6840"/>
              </p14:xfrm>
            </p:contentPart>
          </mc:Choice>
          <mc:Fallback xmlns="">
            <p:pic>
              <p:nvPicPr>
                <p:cNvPr id="26" name="Ink 25">
                  <a:extLst>
                    <a:ext uri="{FF2B5EF4-FFF2-40B4-BE49-F238E27FC236}">
                      <a16:creationId xmlns:a16="http://schemas.microsoft.com/office/drawing/2014/main" id="{7C1061CC-2836-3AD5-378B-7C21D962CAD5}"/>
                    </a:ext>
                  </a:extLst>
                </p:cNvPr>
                <p:cNvPicPr/>
                <p:nvPr/>
              </p:nvPicPr>
              <p:blipFill>
                <a:blip r:embed="rId27"/>
                <a:stretch>
                  <a:fillRect/>
                </a:stretch>
              </p:blipFill>
              <p:spPr>
                <a:xfrm>
                  <a:off x="7664997" y="5796009"/>
                  <a:ext cx="61488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D4685903-419C-1ABC-D32C-C07F12B16742}"/>
                  </a:ext>
                </a:extLst>
              </p14:cNvPr>
              <p14:cNvContentPartPr/>
              <p14:nvPr/>
            </p14:nvContentPartPr>
            <p14:xfrm>
              <a:off x="9087357" y="5781609"/>
              <a:ext cx="126000" cy="137160"/>
            </p14:xfrm>
          </p:contentPart>
        </mc:Choice>
        <mc:Fallback xmlns="">
          <p:pic>
            <p:nvPicPr>
              <p:cNvPr id="28" name="Ink 27">
                <a:extLst>
                  <a:ext uri="{FF2B5EF4-FFF2-40B4-BE49-F238E27FC236}">
                    <a16:creationId xmlns:a16="http://schemas.microsoft.com/office/drawing/2014/main" id="{D4685903-419C-1ABC-D32C-C07F12B16742}"/>
                  </a:ext>
                </a:extLst>
              </p:cNvPr>
              <p:cNvPicPr/>
              <p:nvPr/>
            </p:nvPicPr>
            <p:blipFill>
              <a:blip r:embed="rId29"/>
              <a:stretch>
                <a:fillRect/>
              </a:stretch>
            </p:blipFill>
            <p:spPr>
              <a:xfrm>
                <a:off x="9069357" y="5763969"/>
                <a:ext cx="16164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9" name="Ink 28">
                <a:extLst>
                  <a:ext uri="{FF2B5EF4-FFF2-40B4-BE49-F238E27FC236}">
                    <a16:creationId xmlns:a16="http://schemas.microsoft.com/office/drawing/2014/main" id="{3789C571-2277-7F44-F5E7-3C79687C4843}"/>
                  </a:ext>
                </a:extLst>
              </p14:cNvPr>
              <p14:cNvContentPartPr/>
              <p14:nvPr/>
            </p14:nvContentPartPr>
            <p14:xfrm>
              <a:off x="9789357" y="5654169"/>
              <a:ext cx="43200" cy="105480"/>
            </p14:xfrm>
          </p:contentPart>
        </mc:Choice>
        <mc:Fallback xmlns="">
          <p:pic>
            <p:nvPicPr>
              <p:cNvPr id="29" name="Ink 28">
                <a:extLst>
                  <a:ext uri="{FF2B5EF4-FFF2-40B4-BE49-F238E27FC236}">
                    <a16:creationId xmlns:a16="http://schemas.microsoft.com/office/drawing/2014/main" id="{3789C571-2277-7F44-F5E7-3C79687C4843}"/>
                  </a:ext>
                </a:extLst>
              </p:cNvPr>
              <p:cNvPicPr/>
              <p:nvPr/>
            </p:nvPicPr>
            <p:blipFill>
              <a:blip r:embed="rId31"/>
              <a:stretch>
                <a:fillRect/>
              </a:stretch>
            </p:blipFill>
            <p:spPr>
              <a:xfrm>
                <a:off x="9771717" y="5636169"/>
                <a:ext cx="78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0" name="Ink 29">
                <a:extLst>
                  <a:ext uri="{FF2B5EF4-FFF2-40B4-BE49-F238E27FC236}">
                    <a16:creationId xmlns:a16="http://schemas.microsoft.com/office/drawing/2014/main" id="{F1EA3A84-042E-616E-2EDC-BDAD022F2656}"/>
                  </a:ext>
                </a:extLst>
              </p14:cNvPr>
              <p14:cNvContentPartPr/>
              <p14:nvPr/>
            </p14:nvContentPartPr>
            <p14:xfrm>
              <a:off x="10191477" y="5698449"/>
              <a:ext cx="27720" cy="67680"/>
            </p14:xfrm>
          </p:contentPart>
        </mc:Choice>
        <mc:Fallback xmlns="">
          <p:pic>
            <p:nvPicPr>
              <p:cNvPr id="30" name="Ink 29">
                <a:extLst>
                  <a:ext uri="{FF2B5EF4-FFF2-40B4-BE49-F238E27FC236}">
                    <a16:creationId xmlns:a16="http://schemas.microsoft.com/office/drawing/2014/main" id="{F1EA3A84-042E-616E-2EDC-BDAD022F2656}"/>
                  </a:ext>
                </a:extLst>
              </p:cNvPr>
              <p:cNvPicPr/>
              <p:nvPr/>
            </p:nvPicPr>
            <p:blipFill>
              <a:blip r:embed="rId33"/>
              <a:stretch>
                <a:fillRect/>
              </a:stretch>
            </p:blipFill>
            <p:spPr>
              <a:xfrm>
                <a:off x="10173837" y="5680809"/>
                <a:ext cx="63360" cy="103320"/>
              </a:xfrm>
              <a:prstGeom prst="rect">
                <a:avLst/>
              </a:prstGeom>
            </p:spPr>
          </p:pic>
        </mc:Fallback>
      </mc:AlternateContent>
      <p:grpSp>
        <p:nvGrpSpPr>
          <p:cNvPr id="35" name="Group 34">
            <a:extLst>
              <a:ext uri="{FF2B5EF4-FFF2-40B4-BE49-F238E27FC236}">
                <a16:creationId xmlns:a16="http://schemas.microsoft.com/office/drawing/2014/main" id="{6F964F76-A821-C489-1748-C0F54EED7D16}"/>
              </a:ext>
            </a:extLst>
          </p:cNvPr>
          <p:cNvGrpSpPr/>
          <p:nvPr/>
        </p:nvGrpSpPr>
        <p:grpSpPr>
          <a:xfrm>
            <a:off x="5283597" y="5779449"/>
            <a:ext cx="310680" cy="98280"/>
            <a:chOff x="5283597" y="5779449"/>
            <a:chExt cx="310680" cy="98280"/>
          </a:xfrm>
        </p:grpSpPr>
        <mc:AlternateContent xmlns:mc="http://schemas.openxmlformats.org/markup-compatibility/2006" xmlns:p14="http://schemas.microsoft.com/office/powerpoint/2010/main">
          <mc:Choice Requires="p14">
            <p:contentPart p14:bwMode="auto" r:id="rId34">
              <p14:nvContentPartPr>
                <p14:cNvPr id="9" name="Ink 8">
                  <a:extLst>
                    <a:ext uri="{FF2B5EF4-FFF2-40B4-BE49-F238E27FC236}">
                      <a16:creationId xmlns:a16="http://schemas.microsoft.com/office/drawing/2014/main" id="{5FCEC425-532E-BA94-EDB6-A419281A1A8E}"/>
                    </a:ext>
                  </a:extLst>
                </p14:cNvPr>
                <p14:cNvContentPartPr/>
                <p14:nvPr/>
              </p14:nvContentPartPr>
              <p14:xfrm>
                <a:off x="5283597" y="5792769"/>
                <a:ext cx="6120" cy="18360"/>
              </p14:xfrm>
            </p:contentPart>
          </mc:Choice>
          <mc:Fallback xmlns="">
            <p:pic>
              <p:nvPicPr>
                <p:cNvPr id="9" name="Ink 8">
                  <a:extLst>
                    <a:ext uri="{FF2B5EF4-FFF2-40B4-BE49-F238E27FC236}">
                      <a16:creationId xmlns:a16="http://schemas.microsoft.com/office/drawing/2014/main" id="{5FCEC425-532E-BA94-EDB6-A419281A1A8E}"/>
                    </a:ext>
                  </a:extLst>
                </p:cNvPr>
                <p:cNvPicPr/>
                <p:nvPr/>
              </p:nvPicPr>
              <p:blipFill>
                <a:blip r:embed="rId35"/>
                <a:stretch>
                  <a:fillRect/>
                </a:stretch>
              </p:blipFill>
              <p:spPr>
                <a:xfrm>
                  <a:off x="5265597" y="5774769"/>
                  <a:ext cx="4176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 name="Ink 9">
                  <a:extLst>
                    <a:ext uri="{FF2B5EF4-FFF2-40B4-BE49-F238E27FC236}">
                      <a16:creationId xmlns:a16="http://schemas.microsoft.com/office/drawing/2014/main" id="{3B3A9525-6745-DEB4-910A-CB4D7F0704D8}"/>
                    </a:ext>
                  </a:extLst>
                </p14:cNvPr>
                <p14:cNvContentPartPr/>
                <p14:nvPr/>
              </p14:nvContentPartPr>
              <p14:xfrm>
                <a:off x="5590317" y="5781609"/>
                <a:ext cx="3960" cy="96120"/>
              </p14:xfrm>
            </p:contentPart>
          </mc:Choice>
          <mc:Fallback xmlns="">
            <p:pic>
              <p:nvPicPr>
                <p:cNvPr id="10" name="Ink 9">
                  <a:extLst>
                    <a:ext uri="{FF2B5EF4-FFF2-40B4-BE49-F238E27FC236}">
                      <a16:creationId xmlns:a16="http://schemas.microsoft.com/office/drawing/2014/main" id="{3B3A9525-6745-DEB4-910A-CB4D7F0704D8}"/>
                    </a:ext>
                  </a:extLst>
                </p:cNvPr>
                <p:cNvPicPr/>
                <p:nvPr/>
              </p:nvPicPr>
              <p:blipFill>
                <a:blip r:embed="rId37"/>
                <a:stretch>
                  <a:fillRect/>
                </a:stretch>
              </p:blipFill>
              <p:spPr>
                <a:xfrm>
                  <a:off x="5572677" y="5763969"/>
                  <a:ext cx="396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67266FA1-567E-C070-F9DD-45D10C31ABA8}"/>
                    </a:ext>
                  </a:extLst>
                </p14:cNvPr>
                <p14:cNvContentPartPr/>
                <p14:nvPr/>
              </p14:nvContentPartPr>
              <p14:xfrm>
                <a:off x="5355957" y="5787009"/>
                <a:ext cx="360" cy="2520"/>
              </p14:xfrm>
            </p:contentPart>
          </mc:Choice>
          <mc:Fallback xmlns="">
            <p:pic>
              <p:nvPicPr>
                <p:cNvPr id="31" name="Ink 30">
                  <a:extLst>
                    <a:ext uri="{FF2B5EF4-FFF2-40B4-BE49-F238E27FC236}">
                      <a16:creationId xmlns:a16="http://schemas.microsoft.com/office/drawing/2014/main" id="{67266FA1-567E-C070-F9DD-45D10C31ABA8}"/>
                    </a:ext>
                  </a:extLst>
                </p:cNvPr>
                <p:cNvPicPr/>
                <p:nvPr/>
              </p:nvPicPr>
              <p:blipFill>
                <a:blip r:embed="rId39"/>
                <a:stretch>
                  <a:fillRect/>
                </a:stretch>
              </p:blipFill>
              <p:spPr>
                <a:xfrm>
                  <a:off x="5337957" y="5769009"/>
                  <a:ext cx="360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B29C6205-9E6D-BACE-2CD8-F73E78BA0679}"/>
                    </a:ext>
                  </a:extLst>
                </p14:cNvPr>
                <p14:cNvContentPartPr/>
                <p14:nvPr/>
              </p14:nvContentPartPr>
              <p14:xfrm>
                <a:off x="5406357" y="5869809"/>
                <a:ext cx="6120" cy="360"/>
              </p14:xfrm>
            </p:contentPart>
          </mc:Choice>
          <mc:Fallback xmlns="">
            <p:pic>
              <p:nvPicPr>
                <p:cNvPr id="32" name="Ink 31">
                  <a:extLst>
                    <a:ext uri="{FF2B5EF4-FFF2-40B4-BE49-F238E27FC236}">
                      <a16:creationId xmlns:a16="http://schemas.microsoft.com/office/drawing/2014/main" id="{B29C6205-9E6D-BACE-2CD8-F73E78BA0679}"/>
                    </a:ext>
                  </a:extLst>
                </p:cNvPr>
                <p:cNvPicPr/>
                <p:nvPr/>
              </p:nvPicPr>
              <p:blipFill>
                <a:blip r:embed="rId41"/>
                <a:stretch>
                  <a:fillRect/>
                </a:stretch>
              </p:blipFill>
              <p:spPr>
                <a:xfrm>
                  <a:off x="5388357" y="5852169"/>
                  <a:ext cx="417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Ink 33">
                  <a:extLst>
                    <a:ext uri="{FF2B5EF4-FFF2-40B4-BE49-F238E27FC236}">
                      <a16:creationId xmlns:a16="http://schemas.microsoft.com/office/drawing/2014/main" id="{D445960C-6DB2-FB65-5450-A8A30E1AF072}"/>
                    </a:ext>
                  </a:extLst>
                </p14:cNvPr>
                <p14:cNvContentPartPr/>
                <p14:nvPr/>
              </p14:nvContentPartPr>
              <p14:xfrm>
                <a:off x="5439477" y="5779449"/>
                <a:ext cx="39600" cy="96480"/>
              </p14:xfrm>
            </p:contentPart>
          </mc:Choice>
          <mc:Fallback xmlns="">
            <p:pic>
              <p:nvPicPr>
                <p:cNvPr id="34" name="Ink 33">
                  <a:extLst>
                    <a:ext uri="{FF2B5EF4-FFF2-40B4-BE49-F238E27FC236}">
                      <a16:creationId xmlns:a16="http://schemas.microsoft.com/office/drawing/2014/main" id="{D445960C-6DB2-FB65-5450-A8A30E1AF072}"/>
                    </a:ext>
                  </a:extLst>
                </p:cNvPr>
                <p:cNvPicPr/>
                <p:nvPr/>
              </p:nvPicPr>
              <p:blipFill>
                <a:blip r:embed="rId43"/>
                <a:stretch>
                  <a:fillRect/>
                </a:stretch>
              </p:blipFill>
              <p:spPr>
                <a:xfrm>
                  <a:off x="5421477" y="5761809"/>
                  <a:ext cx="75240" cy="132120"/>
                </a:xfrm>
                <a:prstGeom prst="rect">
                  <a:avLst/>
                </a:prstGeom>
              </p:spPr>
            </p:pic>
          </mc:Fallback>
        </mc:AlternateContent>
      </p:grpSp>
      <p:grpSp>
        <p:nvGrpSpPr>
          <p:cNvPr id="38" name="Group 37">
            <a:extLst>
              <a:ext uri="{FF2B5EF4-FFF2-40B4-BE49-F238E27FC236}">
                <a16:creationId xmlns:a16="http://schemas.microsoft.com/office/drawing/2014/main" id="{74FBB0A6-0EE6-60F7-926F-407D54C9EE81}"/>
              </a:ext>
            </a:extLst>
          </p:cNvPr>
          <p:cNvGrpSpPr/>
          <p:nvPr/>
        </p:nvGrpSpPr>
        <p:grpSpPr>
          <a:xfrm>
            <a:off x="5808117" y="5637249"/>
            <a:ext cx="643680" cy="280080"/>
            <a:chOff x="5808117" y="5637249"/>
            <a:chExt cx="643680" cy="280080"/>
          </a:xfrm>
        </p:grpSpPr>
        <mc:AlternateContent xmlns:mc="http://schemas.openxmlformats.org/markup-compatibility/2006" xmlns:p14="http://schemas.microsoft.com/office/powerpoint/2010/main">
          <mc:Choice Requires="p14">
            <p:contentPart p14:bwMode="auto" r:id="rId44">
              <p14:nvContentPartPr>
                <p14:cNvPr id="11" name="Ink 10">
                  <a:extLst>
                    <a:ext uri="{FF2B5EF4-FFF2-40B4-BE49-F238E27FC236}">
                      <a16:creationId xmlns:a16="http://schemas.microsoft.com/office/drawing/2014/main" id="{2EE8E9F3-80E4-47D6-6AB4-569414A1DE5F}"/>
                    </a:ext>
                  </a:extLst>
                </p14:cNvPr>
                <p14:cNvContentPartPr/>
                <p14:nvPr/>
              </p14:nvContentPartPr>
              <p14:xfrm>
                <a:off x="5808117" y="5781609"/>
                <a:ext cx="2520" cy="8280"/>
              </p14:xfrm>
            </p:contentPart>
          </mc:Choice>
          <mc:Fallback xmlns="">
            <p:pic>
              <p:nvPicPr>
                <p:cNvPr id="11" name="Ink 10">
                  <a:extLst>
                    <a:ext uri="{FF2B5EF4-FFF2-40B4-BE49-F238E27FC236}">
                      <a16:creationId xmlns:a16="http://schemas.microsoft.com/office/drawing/2014/main" id="{2EE8E9F3-80E4-47D6-6AB4-569414A1DE5F}"/>
                    </a:ext>
                  </a:extLst>
                </p:cNvPr>
                <p:cNvPicPr/>
                <p:nvPr/>
              </p:nvPicPr>
              <p:blipFill>
                <a:blip r:embed="rId45"/>
                <a:stretch>
                  <a:fillRect/>
                </a:stretch>
              </p:blipFill>
              <p:spPr>
                <a:xfrm>
                  <a:off x="5790117" y="5763969"/>
                  <a:ext cx="381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2" name="Ink 11">
                  <a:extLst>
                    <a:ext uri="{FF2B5EF4-FFF2-40B4-BE49-F238E27FC236}">
                      <a16:creationId xmlns:a16="http://schemas.microsoft.com/office/drawing/2014/main" id="{014B0881-2DCA-4228-138B-AAC179F3E839}"/>
                    </a:ext>
                  </a:extLst>
                </p14:cNvPr>
                <p14:cNvContentPartPr/>
                <p14:nvPr/>
              </p14:nvContentPartPr>
              <p14:xfrm>
                <a:off x="6153717" y="5792769"/>
                <a:ext cx="32040" cy="124560"/>
              </p14:xfrm>
            </p:contentPart>
          </mc:Choice>
          <mc:Fallback xmlns="">
            <p:pic>
              <p:nvPicPr>
                <p:cNvPr id="12" name="Ink 11">
                  <a:extLst>
                    <a:ext uri="{FF2B5EF4-FFF2-40B4-BE49-F238E27FC236}">
                      <a16:creationId xmlns:a16="http://schemas.microsoft.com/office/drawing/2014/main" id="{014B0881-2DCA-4228-138B-AAC179F3E839}"/>
                    </a:ext>
                  </a:extLst>
                </p:cNvPr>
                <p:cNvPicPr/>
                <p:nvPr/>
              </p:nvPicPr>
              <p:blipFill>
                <a:blip r:embed="rId47"/>
                <a:stretch>
                  <a:fillRect/>
                </a:stretch>
              </p:blipFill>
              <p:spPr>
                <a:xfrm>
                  <a:off x="6136077" y="5774769"/>
                  <a:ext cx="676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3" name="Ink 12">
                  <a:extLst>
                    <a:ext uri="{FF2B5EF4-FFF2-40B4-BE49-F238E27FC236}">
                      <a16:creationId xmlns:a16="http://schemas.microsoft.com/office/drawing/2014/main" id="{227E6803-3DC4-86D1-9C40-551FC93EA8FF}"/>
                    </a:ext>
                  </a:extLst>
                </p14:cNvPr>
                <p14:cNvContentPartPr/>
                <p14:nvPr/>
              </p14:nvContentPartPr>
              <p14:xfrm>
                <a:off x="6248757" y="5637249"/>
                <a:ext cx="203040" cy="261000"/>
              </p14:xfrm>
            </p:contentPart>
          </mc:Choice>
          <mc:Fallback xmlns="">
            <p:pic>
              <p:nvPicPr>
                <p:cNvPr id="13" name="Ink 12">
                  <a:extLst>
                    <a:ext uri="{FF2B5EF4-FFF2-40B4-BE49-F238E27FC236}">
                      <a16:creationId xmlns:a16="http://schemas.microsoft.com/office/drawing/2014/main" id="{227E6803-3DC4-86D1-9C40-551FC93EA8FF}"/>
                    </a:ext>
                  </a:extLst>
                </p:cNvPr>
                <p:cNvPicPr/>
                <p:nvPr/>
              </p:nvPicPr>
              <p:blipFill>
                <a:blip r:embed="rId49"/>
                <a:stretch>
                  <a:fillRect/>
                </a:stretch>
              </p:blipFill>
              <p:spPr>
                <a:xfrm>
                  <a:off x="6230757" y="5619609"/>
                  <a:ext cx="23868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60933E8D-ACC5-9C7F-9076-85F9939C1448}"/>
                    </a:ext>
                  </a:extLst>
                </p14:cNvPr>
                <p14:cNvContentPartPr/>
                <p14:nvPr/>
              </p14:nvContentPartPr>
              <p14:xfrm>
                <a:off x="6015837" y="5841729"/>
                <a:ext cx="65880" cy="73080"/>
              </p14:xfrm>
            </p:contentPart>
          </mc:Choice>
          <mc:Fallback xmlns="">
            <p:pic>
              <p:nvPicPr>
                <p:cNvPr id="36" name="Ink 35">
                  <a:extLst>
                    <a:ext uri="{FF2B5EF4-FFF2-40B4-BE49-F238E27FC236}">
                      <a16:creationId xmlns:a16="http://schemas.microsoft.com/office/drawing/2014/main" id="{60933E8D-ACC5-9C7F-9076-85F9939C1448}"/>
                    </a:ext>
                  </a:extLst>
                </p:cNvPr>
                <p:cNvPicPr/>
                <p:nvPr/>
              </p:nvPicPr>
              <p:blipFill>
                <a:blip r:embed="rId51"/>
                <a:stretch>
                  <a:fillRect/>
                </a:stretch>
              </p:blipFill>
              <p:spPr>
                <a:xfrm>
                  <a:off x="5997837" y="5824089"/>
                  <a:ext cx="101520" cy="108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4F037F92-8FD5-798F-8CFA-479945A0D584}"/>
                    </a:ext>
                  </a:extLst>
                </p14:cNvPr>
                <p14:cNvContentPartPr/>
                <p14:nvPr/>
              </p14:nvContentPartPr>
              <p14:xfrm>
                <a:off x="5829717" y="5645889"/>
                <a:ext cx="151200" cy="147240"/>
              </p14:xfrm>
            </p:contentPart>
          </mc:Choice>
          <mc:Fallback xmlns="">
            <p:pic>
              <p:nvPicPr>
                <p:cNvPr id="37" name="Ink 36">
                  <a:extLst>
                    <a:ext uri="{FF2B5EF4-FFF2-40B4-BE49-F238E27FC236}">
                      <a16:creationId xmlns:a16="http://schemas.microsoft.com/office/drawing/2014/main" id="{4F037F92-8FD5-798F-8CFA-479945A0D584}"/>
                    </a:ext>
                  </a:extLst>
                </p:cNvPr>
                <p:cNvPicPr/>
                <p:nvPr/>
              </p:nvPicPr>
              <p:blipFill>
                <a:blip r:embed="rId53"/>
                <a:stretch>
                  <a:fillRect/>
                </a:stretch>
              </p:blipFill>
              <p:spPr>
                <a:xfrm>
                  <a:off x="5812077" y="5627889"/>
                  <a:ext cx="186840" cy="182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39" name="Ink 38">
                <a:extLst>
                  <a:ext uri="{FF2B5EF4-FFF2-40B4-BE49-F238E27FC236}">
                    <a16:creationId xmlns:a16="http://schemas.microsoft.com/office/drawing/2014/main" id="{19288E53-2D4A-A110-3234-B0AF6D8F7CF1}"/>
                  </a:ext>
                </a:extLst>
              </p14:cNvPr>
              <p14:cNvContentPartPr/>
              <p14:nvPr/>
            </p14:nvContentPartPr>
            <p14:xfrm>
              <a:off x="7038597" y="3379689"/>
              <a:ext cx="207360" cy="360"/>
            </p14:xfrm>
          </p:contentPart>
        </mc:Choice>
        <mc:Fallback xmlns="">
          <p:pic>
            <p:nvPicPr>
              <p:cNvPr id="39" name="Ink 38">
                <a:extLst>
                  <a:ext uri="{FF2B5EF4-FFF2-40B4-BE49-F238E27FC236}">
                    <a16:creationId xmlns:a16="http://schemas.microsoft.com/office/drawing/2014/main" id="{19288E53-2D4A-A110-3234-B0AF6D8F7CF1}"/>
                  </a:ext>
                </a:extLst>
              </p:cNvPr>
              <p:cNvPicPr/>
              <p:nvPr/>
            </p:nvPicPr>
            <p:blipFill>
              <a:blip r:embed="rId55"/>
              <a:stretch>
                <a:fillRect/>
              </a:stretch>
            </p:blipFill>
            <p:spPr>
              <a:xfrm>
                <a:off x="7020597" y="3362049"/>
                <a:ext cx="243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0" name="Ink 39">
                <a:extLst>
                  <a:ext uri="{FF2B5EF4-FFF2-40B4-BE49-F238E27FC236}">
                    <a16:creationId xmlns:a16="http://schemas.microsoft.com/office/drawing/2014/main" id="{0CBF4226-2345-D39C-9410-A5B503107535}"/>
                  </a:ext>
                </a:extLst>
              </p14:cNvPr>
              <p14:cNvContentPartPr/>
              <p14:nvPr/>
            </p14:nvContentPartPr>
            <p14:xfrm>
              <a:off x="7209957" y="4664169"/>
              <a:ext cx="25560" cy="427680"/>
            </p14:xfrm>
          </p:contentPart>
        </mc:Choice>
        <mc:Fallback xmlns="">
          <p:pic>
            <p:nvPicPr>
              <p:cNvPr id="40" name="Ink 39">
                <a:extLst>
                  <a:ext uri="{FF2B5EF4-FFF2-40B4-BE49-F238E27FC236}">
                    <a16:creationId xmlns:a16="http://schemas.microsoft.com/office/drawing/2014/main" id="{0CBF4226-2345-D39C-9410-A5B503107535}"/>
                  </a:ext>
                </a:extLst>
              </p:cNvPr>
              <p:cNvPicPr/>
              <p:nvPr/>
            </p:nvPicPr>
            <p:blipFill>
              <a:blip r:embed="rId57"/>
              <a:stretch>
                <a:fillRect/>
              </a:stretch>
            </p:blipFill>
            <p:spPr>
              <a:xfrm>
                <a:off x="7192317" y="4646529"/>
                <a:ext cx="61200" cy="463320"/>
              </a:xfrm>
              <a:prstGeom prst="rect">
                <a:avLst/>
              </a:prstGeom>
            </p:spPr>
          </p:pic>
        </mc:Fallback>
      </mc:AlternateContent>
      <p:grpSp>
        <p:nvGrpSpPr>
          <p:cNvPr id="45" name="Group 44">
            <a:extLst>
              <a:ext uri="{FF2B5EF4-FFF2-40B4-BE49-F238E27FC236}">
                <a16:creationId xmlns:a16="http://schemas.microsoft.com/office/drawing/2014/main" id="{6DF7DE00-1F5E-D20F-7B49-08CD8CE62AA5}"/>
              </a:ext>
            </a:extLst>
          </p:cNvPr>
          <p:cNvGrpSpPr/>
          <p:nvPr/>
        </p:nvGrpSpPr>
        <p:grpSpPr>
          <a:xfrm>
            <a:off x="7105917" y="5219649"/>
            <a:ext cx="175320" cy="344160"/>
            <a:chOff x="7105917" y="5219649"/>
            <a:chExt cx="175320" cy="344160"/>
          </a:xfrm>
        </p:grpSpPr>
        <mc:AlternateContent xmlns:mc="http://schemas.openxmlformats.org/markup-compatibility/2006" xmlns:p14="http://schemas.microsoft.com/office/powerpoint/2010/main">
          <mc:Choice Requires="p14">
            <p:contentPart p14:bwMode="auto" r:id="rId58">
              <p14:nvContentPartPr>
                <p14:cNvPr id="41" name="Ink 40">
                  <a:extLst>
                    <a:ext uri="{FF2B5EF4-FFF2-40B4-BE49-F238E27FC236}">
                      <a16:creationId xmlns:a16="http://schemas.microsoft.com/office/drawing/2014/main" id="{ADA4863F-8455-BDFA-9130-C1DA8BBBA7A6}"/>
                    </a:ext>
                  </a:extLst>
                </p14:cNvPr>
                <p14:cNvContentPartPr/>
                <p14:nvPr/>
              </p14:nvContentPartPr>
              <p14:xfrm>
                <a:off x="7105917" y="5219649"/>
                <a:ext cx="175320" cy="230400"/>
              </p14:xfrm>
            </p:contentPart>
          </mc:Choice>
          <mc:Fallback xmlns="">
            <p:pic>
              <p:nvPicPr>
                <p:cNvPr id="41" name="Ink 40">
                  <a:extLst>
                    <a:ext uri="{FF2B5EF4-FFF2-40B4-BE49-F238E27FC236}">
                      <a16:creationId xmlns:a16="http://schemas.microsoft.com/office/drawing/2014/main" id="{ADA4863F-8455-BDFA-9130-C1DA8BBBA7A6}"/>
                    </a:ext>
                  </a:extLst>
                </p:cNvPr>
                <p:cNvPicPr/>
                <p:nvPr/>
              </p:nvPicPr>
              <p:blipFill>
                <a:blip r:embed="rId59"/>
                <a:stretch>
                  <a:fillRect/>
                </a:stretch>
              </p:blipFill>
              <p:spPr>
                <a:xfrm>
                  <a:off x="7087917" y="5202009"/>
                  <a:ext cx="21096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2" name="Ink 41">
                  <a:extLst>
                    <a:ext uri="{FF2B5EF4-FFF2-40B4-BE49-F238E27FC236}">
                      <a16:creationId xmlns:a16="http://schemas.microsoft.com/office/drawing/2014/main" id="{6DEFC5AF-CBD5-04CA-2B3A-CB86B5B1DA48}"/>
                    </a:ext>
                  </a:extLst>
                </p14:cNvPr>
                <p14:cNvContentPartPr/>
                <p14:nvPr/>
              </p14:nvContentPartPr>
              <p14:xfrm>
                <a:off x="7129677" y="5289129"/>
                <a:ext cx="116280" cy="162000"/>
              </p14:xfrm>
            </p:contentPart>
          </mc:Choice>
          <mc:Fallback xmlns="">
            <p:pic>
              <p:nvPicPr>
                <p:cNvPr id="42" name="Ink 41">
                  <a:extLst>
                    <a:ext uri="{FF2B5EF4-FFF2-40B4-BE49-F238E27FC236}">
                      <a16:creationId xmlns:a16="http://schemas.microsoft.com/office/drawing/2014/main" id="{6DEFC5AF-CBD5-04CA-2B3A-CB86B5B1DA48}"/>
                    </a:ext>
                  </a:extLst>
                </p:cNvPr>
                <p:cNvPicPr/>
                <p:nvPr/>
              </p:nvPicPr>
              <p:blipFill>
                <a:blip r:embed="rId61"/>
                <a:stretch>
                  <a:fillRect/>
                </a:stretch>
              </p:blipFill>
              <p:spPr>
                <a:xfrm>
                  <a:off x="7111677" y="5271489"/>
                  <a:ext cx="15192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4" name="Ink 43">
                  <a:extLst>
                    <a:ext uri="{FF2B5EF4-FFF2-40B4-BE49-F238E27FC236}">
                      <a16:creationId xmlns:a16="http://schemas.microsoft.com/office/drawing/2014/main" id="{AE4CFA39-CA18-7879-2907-4E3F85148D66}"/>
                    </a:ext>
                  </a:extLst>
                </p14:cNvPr>
                <p14:cNvContentPartPr/>
                <p14:nvPr/>
              </p14:nvContentPartPr>
              <p14:xfrm>
                <a:off x="7149117" y="5463009"/>
                <a:ext cx="62640" cy="100800"/>
              </p14:xfrm>
            </p:contentPart>
          </mc:Choice>
          <mc:Fallback xmlns="">
            <p:pic>
              <p:nvPicPr>
                <p:cNvPr id="44" name="Ink 43">
                  <a:extLst>
                    <a:ext uri="{FF2B5EF4-FFF2-40B4-BE49-F238E27FC236}">
                      <a16:creationId xmlns:a16="http://schemas.microsoft.com/office/drawing/2014/main" id="{AE4CFA39-CA18-7879-2907-4E3F85148D66}"/>
                    </a:ext>
                  </a:extLst>
                </p:cNvPr>
                <p:cNvPicPr/>
                <p:nvPr/>
              </p:nvPicPr>
              <p:blipFill>
                <a:blip r:embed="rId63"/>
                <a:stretch>
                  <a:fillRect/>
                </a:stretch>
              </p:blipFill>
              <p:spPr>
                <a:xfrm>
                  <a:off x="7131117" y="5445369"/>
                  <a:ext cx="98280" cy="136440"/>
                </a:xfrm>
                <a:prstGeom prst="rect">
                  <a:avLst/>
                </a:prstGeom>
              </p:spPr>
            </p:pic>
          </mc:Fallback>
        </mc:AlternateContent>
      </p:grpSp>
      <p:grpSp>
        <p:nvGrpSpPr>
          <p:cNvPr id="53" name="Group 52">
            <a:extLst>
              <a:ext uri="{FF2B5EF4-FFF2-40B4-BE49-F238E27FC236}">
                <a16:creationId xmlns:a16="http://schemas.microsoft.com/office/drawing/2014/main" id="{9B117DEA-85FF-45E8-FB0F-71F3AD2C1EB0}"/>
              </a:ext>
            </a:extLst>
          </p:cNvPr>
          <p:cNvGrpSpPr/>
          <p:nvPr/>
        </p:nvGrpSpPr>
        <p:grpSpPr>
          <a:xfrm>
            <a:off x="11111277" y="5360409"/>
            <a:ext cx="524880" cy="485280"/>
            <a:chOff x="11111277" y="5360409"/>
            <a:chExt cx="524880" cy="485280"/>
          </a:xfrm>
        </p:grpSpPr>
        <mc:AlternateContent xmlns:mc="http://schemas.openxmlformats.org/markup-compatibility/2006" xmlns:p14="http://schemas.microsoft.com/office/powerpoint/2010/main">
          <mc:Choice Requires="p14">
            <p:contentPart p14:bwMode="auto" r:id="rId64">
              <p14:nvContentPartPr>
                <p14:cNvPr id="46" name="Ink 45">
                  <a:extLst>
                    <a:ext uri="{FF2B5EF4-FFF2-40B4-BE49-F238E27FC236}">
                      <a16:creationId xmlns:a16="http://schemas.microsoft.com/office/drawing/2014/main" id="{0DE994BD-0D86-4F9E-4ECB-1E9A20C80815}"/>
                    </a:ext>
                  </a:extLst>
                </p14:cNvPr>
                <p14:cNvContentPartPr/>
                <p14:nvPr/>
              </p14:nvContentPartPr>
              <p14:xfrm>
                <a:off x="11373357" y="5765049"/>
                <a:ext cx="28080" cy="67320"/>
              </p14:xfrm>
            </p:contentPart>
          </mc:Choice>
          <mc:Fallback xmlns="">
            <p:pic>
              <p:nvPicPr>
                <p:cNvPr id="46" name="Ink 45">
                  <a:extLst>
                    <a:ext uri="{FF2B5EF4-FFF2-40B4-BE49-F238E27FC236}">
                      <a16:creationId xmlns:a16="http://schemas.microsoft.com/office/drawing/2014/main" id="{0DE994BD-0D86-4F9E-4ECB-1E9A20C80815}"/>
                    </a:ext>
                  </a:extLst>
                </p:cNvPr>
                <p:cNvPicPr/>
                <p:nvPr/>
              </p:nvPicPr>
              <p:blipFill>
                <a:blip r:embed="rId65"/>
                <a:stretch>
                  <a:fillRect/>
                </a:stretch>
              </p:blipFill>
              <p:spPr>
                <a:xfrm>
                  <a:off x="11355717" y="5747049"/>
                  <a:ext cx="6372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7" name="Ink 46">
                  <a:extLst>
                    <a:ext uri="{FF2B5EF4-FFF2-40B4-BE49-F238E27FC236}">
                      <a16:creationId xmlns:a16="http://schemas.microsoft.com/office/drawing/2014/main" id="{8A4CB45A-F4A7-BCDB-7D81-F50E1F4F7A72}"/>
                    </a:ext>
                  </a:extLst>
                </p14:cNvPr>
                <p14:cNvContentPartPr/>
                <p14:nvPr/>
              </p14:nvContentPartPr>
              <p14:xfrm>
                <a:off x="11111277" y="5643009"/>
                <a:ext cx="161280" cy="159480"/>
              </p14:xfrm>
            </p:contentPart>
          </mc:Choice>
          <mc:Fallback xmlns="">
            <p:pic>
              <p:nvPicPr>
                <p:cNvPr id="47" name="Ink 46">
                  <a:extLst>
                    <a:ext uri="{FF2B5EF4-FFF2-40B4-BE49-F238E27FC236}">
                      <a16:creationId xmlns:a16="http://schemas.microsoft.com/office/drawing/2014/main" id="{8A4CB45A-F4A7-BCDB-7D81-F50E1F4F7A72}"/>
                    </a:ext>
                  </a:extLst>
                </p:cNvPr>
                <p:cNvPicPr/>
                <p:nvPr/>
              </p:nvPicPr>
              <p:blipFill>
                <a:blip r:embed="rId67"/>
                <a:stretch>
                  <a:fillRect/>
                </a:stretch>
              </p:blipFill>
              <p:spPr>
                <a:xfrm>
                  <a:off x="11093277" y="5625369"/>
                  <a:ext cx="19692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9" name="Ink 48">
                  <a:extLst>
                    <a:ext uri="{FF2B5EF4-FFF2-40B4-BE49-F238E27FC236}">
                      <a16:creationId xmlns:a16="http://schemas.microsoft.com/office/drawing/2014/main" id="{B4AF65FB-4133-086B-528B-D6CA91EA919C}"/>
                    </a:ext>
                  </a:extLst>
                </p14:cNvPr>
                <p14:cNvContentPartPr/>
                <p14:nvPr/>
              </p14:nvContentPartPr>
              <p14:xfrm>
                <a:off x="11432757" y="5360409"/>
                <a:ext cx="102600" cy="358920"/>
              </p14:xfrm>
            </p:contentPart>
          </mc:Choice>
          <mc:Fallback xmlns="">
            <p:pic>
              <p:nvPicPr>
                <p:cNvPr id="49" name="Ink 48">
                  <a:extLst>
                    <a:ext uri="{FF2B5EF4-FFF2-40B4-BE49-F238E27FC236}">
                      <a16:creationId xmlns:a16="http://schemas.microsoft.com/office/drawing/2014/main" id="{B4AF65FB-4133-086B-528B-D6CA91EA919C}"/>
                    </a:ext>
                  </a:extLst>
                </p:cNvPr>
                <p:cNvPicPr/>
                <p:nvPr/>
              </p:nvPicPr>
              <p:blipFill>
                <a:blip r:embed="rId69"/>
                <a:stretch>
                  <a:fillRect/>
                </a:stretch>
              </p:blipFill>
              <p:spPr>
                <a:xfrm>
                  <a:off x="11414757" y="5342409"/>
                  <a:ext cx="13824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0" name="Ink 49">
                  <a:extLst>
                    <a:ext uri="{FF2B5EF4-FFF2-40B4-BE49-F238E27FC236}">
                      <a16:creationId xmlns:a16="http://schemas.microsoft.com/office/drawing/2014/main" id="{BB513D87-0278-6DD7-CF2C-CD59AEA8F3F3}"/>
                    </a:ext>
                  </a:extLst>
                </p14:cNvPr>
                <p14:cNvContentPartPr/>
                <p14:nvPr/>
              </p14:nvContentPartPr>
              <p14:xfrm>
                <a:off x="11573517" y="5715369"/>
                <a:ext cx="62640" cy="130320"/>
              </p14:xfrm>
            </p:contentPart>
          </mc:Choice>
          <mc:Fallback xmlns="">
            <p:pic>
              <p:nvPicPr>
                <p:cNvPr id="50" name="Ink 49">
                  <a:extLst>
                    <a:ext uri="{FF2B5EF4-FFF2-40B4-BE49-F238E27FC236}">
                      <a16:creationId xmlns:a16="http://schemas.microsoft.com/office/drawing/2014/main" id="{BB513D87-0278-6DD7-CF2C-CD59AEA8F3F3}"/>
                    </a:ext>
                  </a:extLst>
                </p:cNvPr>
                <p:cNvPicPr/>
                <p:nvPr/>
              </p:nvPicPr>
              <p:blipFill>
                <a:blip r:embed="rId71"/>
                <a:stretch>
                  <a:fillRect/>
                </a:stretch>
              </p:blipFill>
              <p:spPr>
                <a:xfrm>
                  <a:off x="11555517" y="5697369"/>
                  <a:ext cx="982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1" name="Ink 50">
                  <a:extLst>
                    <a:ext uri="{FF2B5EF4-FFF2-40B4-BE49-F238E27FC236}">
                      <a16:creationId xmlns:a16="http://schemas.microsoft.com/office/drawing/2014/main" id="{E7AF5CF2-0617-3C63-7D36-AFA6125C7A03}"/>
                    </a:ext>
                  </a:extLst>
                </p14:cNvPr>
                <p14:cNvContentPartPr/>
                <p14:nvPr/>
              </p14:nvContentPartPr>
              <p14:xfrm>
                <a:off x="11384517" y="5709609"/>
                <a:ext cx="8640" cy="62640"/>
              </p14:xfrm>
            </p:contentPart>
          </mc:Choice>
          <mc:Fallback xmlns="">
            <p:pic>
              <p:nvPicPr>
                <p:cNvPr id="51" name="Ink 50">
                  <a:extLst>
                    <a:ext uri="{FF2B5EF4-FFF2-40B4-BE49-F238E27FC236}">
                      <a16:creationId xmlns:a16="http://schemas.microsoft.com/office/drawing/2014/main" id="{E7AF5CF2-0617-3C63-7D36-AFA6125C7A03}"/>
                    </a:ext>
                  </a:extLst>
                </p:cNvPr>
                <p:cNvPicPr/>
                <p:nvPr/>
              </p:nvPicPr>
              <p:blipFill>
                <a:blip r:embed="rId73"/>
                <a:stretch>
                  <a:fillRect/>
                </a:stretch>
              </p:blipFill>
              <p:spPr>
                <a:xfrm>
                  <a:off x="11366517" y="5691609"/>
                  <a:ext cx="4428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2" name="Ink 51">
                  <a:extLst>
                    <a:ext uri="{FF2B5EF4-FFF2-40B4-BE49-F238E27FC236}">
                      <a16:creationId xmlns:a16="http://schemas.microsoft.com/office/drawing/2014/main" id="{A988E431-67D2-ACB4-9C14-33D83B3A301B}"/>
                    </a:ext>
                  </a:extLst>
                </p14:cNvPr>
                <p14:cNvContentPartPr/>
                <p14:nvPr/>
              </p14:nvContentPartPr>
              <p14:xfrm>
                <a:off x="11524197" y="5731569"/>
                <a:ext cx="27720" cy="46080"/>
              </p14:xfrm>
            </p:contentPart>
          </mc:Choice>
          <mc:Fallback xmlns="">
            <p:pic>
              <p:nvPicPr>
                <p:cNvPr id="52" name="Ink 51">
                  <a:extLst>
                    <a:ext uri="{FF2B5EF4-FFF2-40B4-BE49-F238E27FC236}">
                      <a16:creationId xmlns:a16="http://schemas.microsoft.com/office/drawing/2014/main" id="{A988E431-67D2-ACB4-9C14-33D83B3A301B}"/>
                    </a:ext>
                  </a:extLst>
                </p:cNvPr>
                <p:cNvPicPr/>
                <p:nvPr/>
              </p:nvPicPr>
              <p:blipFill>
                <a:blip r:embed="rId75"/>
                <a:stretch>
                  <a:fillRect/>
                </a:stretch>
              </p:blipFill>
              <p:spPr>
                <a:xfrm>
                  <a:off x="11506557" y="5713569"/>
                  <a:ext cx="63360" cy="81720"/>
                </a:xfrm>
                <a:prstGeom prst="rect">
                  <a:avLst/>
                </a:prstGeom>
              </p:spPr>
            </p:pic>
          </mc:Fallback>
        </mc:AlternateContent>
      </p:grpSp>
      <p:pic>
        <p:nvPicPr>
          <p:cNvPr id="54" name="Picture 53" descr="A logo with an elephant and stars&#10;&#10;Description automatically generated">
            <a:extLst>
              <a:ext uri="{FF2B5EF4-FFF2-40B4-BE49-F238E27FC236}">
                <a16:creationId xmlns:a16="http://schemas.microsoft.com/office/drawing/2014/main" id="{1AFC8576-02A0-7886-0EA6-A5C3F64CF1FE}"/>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208344" y="6222526"/>
            <a:ext cx="706131" cy="374556"/>
          </a:xfrm>
          <a:prstGeom prst="rect">
            <a:avLst/>
          </a:prstGeom>
        </p:spPr>
      </p:pic>
    </p:spTree>
    <p:extLst>
      <p:ext uri="{BB962C8B-B14F-4D97-AF65-F5344CB8AC3E}">
        <p14:creationId xmlns:p14="http://schemas.microsoft.com/office/powerpoint/2010/main" val="2147369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CA94B4-D97A-4390-7D45-850C7A2395CB}"/>
              </a:ext>
            </a:extLst>
          </p:cNvPr>
          <p:cNvSpPr txBox="1"/>
          <p:nvPr/>
        </p:nvSpPr>
        <p:spPr>
          <a:xfrm>
            <a:off x="416317" y="319193"/>
            <a:ext cx="11225566" cy="1569660"/>
          </a:xfrm>
          <a:prstGeom prst="rect">
            <a:avLst/>
          </a:prstGeom>
          <a:noFill/>
        </p:spPr>
        <p:txBody>
          <a:bodyPr wrap="square" rtlCol="0">
            <a:spAutoFit/>
          </a:bodyPr>
          <a:lstStyle/>
          <a:p>
            <a:r>
              <a:rPr lang="en-US" sz="2400" dirty="0"/>
              <a:t>All of the delegates at convention will vote for a county chairperson, vice chairpersons, and a state committeeperson to participate and vote in Columbia meetings.</a:t>
            </a:r>
          </a:p>
          <a:p>
            <a:endParaRPr lang="en-US" sz="2400" dirty="0"/>
          </a:p>
        </p:txBody>
      </p:sp>
      <p:pic>
        <p:nvPicPr>
          <p:cNvPr id="5" name="Picture 4" descr="A stick figure with a stick and a stick&#10;&#10;Description automatically generated">
            <a:extLst>
              <a:ext uri="{FF2B5EF4-FFF2-40B4-BE49-F238E27FC236}">
                <a16:creationId xmlns:a16="http://schemas.microsoft.com/office/drawing/2014/main" id="{98738AEE-2FBE-7AFE-2B15-DFBB6275B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167" y="1504709"/>
            <a:ext cx="4263716" cy="4855580"/>
          </a:xfrm>
          <a:prstGeom prst="rect">
            <a:avLst/>
          </a:prstGeom>
        </p:spPr>
      </p:pic>
      <p:pic>
        <p:nvPicPr>
          <p:cNvPr id="7" name="Picture 6" descr="A cartoon of a person sitting at a desk&#10;&#10;Description automatically generated">
            <a:extLst>
              <a:ext uri="{FF2B5EF4-FFF2-40B4-BE49-F238E27FC236}">
                <a16:creationId xmlns:a16="http://schemas.microsoft.com/office/drawing/2014/main" id="{7B51F7BB-2712-8B04-0AD4-4179EB9E2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600" y="1504709"/>
            <a:ext cx="4465579" cy="5085464"/>
          </a:xfrm>
          <a:prstGeom prst="rect">
            <a:avLst/>
          </a:prstGeom>
        </p:spPr>
      </p:pic>
      <p:cxnSp>
        <p:nvCxnSpPr>
          <p:cNvPr id="10" name="Straight Connector 9">
            <a:extLst>
              <a:ext uri="{FF2B5EF4-FFF2-40B4-BE49-F238E27FC236}">
                <a16:creationId xmlns:a16="http://schemas.microsoft.com/office/drawing/2014/main" id="{D093A2F4-4813-05C6-CCE3-710D8528640D}"/>
              </a:ext>
            </a:extLst>
          </p:cNvPr>
          <p:cNvCxnSpPr/>
          <p:nvPr/>
        </p:nvCxnSpPr>
        <p:spPr>
          <a:xfrm>
            <a:off x="7378167" y="5845215"/>
            <a:ext cx="4115494" cy="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Picture 10" descr="A logo with an elephant and stars&#10;&#10;Description automatically generated">
            <a:extLst>
              <a:ext uri="{FF2B5EF4-FFF2-40B4-BE49-F238E27FC236}">
                <a16:creationId xmlns:a16="http://schemas.microsoft.com/office/drawing/2014/main" id="{91455F0E-1BE2-87F9-B77A-1BF5D95F3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11" y="6200732"/>
            <a:ext cx="756012" cy="401015"/>
          </a:xfrm>
          <a:prstGeom prst="rect">
            <a:avLst/>
          </a:prstGeom>
        </p:spPr>
      </p:pic>
    </p:spTree>
    <p:extLst>
      <p:ext uri="{BB962C8B-B14F-4D97-AF65-F5344CB8AC3E}">
        <p14:creationId xmlns:p14="http://schemas.microsoft.com/office/powerpoint/2010/main" val="2114748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A5F969-A7BB-F932-1ED0-6FF65B00A90A}"/>
              </a:ext>
            </a:extLst>
          </p:cNvPr>
          <p:cNvSpPr txBox="1"/>
          <p:nvPr/>
        </p:nvSpPr>
        <p:spPr>
          <a:xfrm>
            <a:off x="821803" y="567159"/>
            <a:ext cx="3889093" cy="2215991"/>
          </a:xfrm>
          <a:prstGeom prst="rect">
            <a:avLst/>
          </a:prstGeom>
          <a:noFill/>
        </p:spPr>
        <p:txBody>
          <a:bodyPr wrap="square" rtlCol="0">
            <a:spAutoFit/>
          </a:bodyPr>
          <a:lstStyle/>
          <a:p>
            <a:r>
              <a:rPr lang="en-US" sz="2400" dirty="0"/>
              <a:t>It’s also vitally important to vote for delegates and alternates to represent you at the upcoming state convention in May.</a:t>
            </a:r>
          </a:p>
          <a:p>
            <a:endParaRPr lang="en-US" dirty="0"/>
          </a:p>
        </p:txBody>
      </p:sp>
      <p:pic>
        <p:nvPicPr>
          <p:cNvPr id="3" name="Picture 2" descr="A stick figure drawing of a person putting his finger in a ballot box&#10;&#10;Description automatically generated">
            <a:extLst>
              <a:ext uri="{FF2B5EF4-FFF2-40B4-BE49-F238E27FC236}">
                <a16:creationId xmlns:a16="http://schemas.microsoft.com/office/drawing/2014/main" id="{67107384-59E0-71F6-0537-1440CA183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572" y="819614"/>
            <a:ext cx="4266867" cy="5218771"/>
          </a:xfrm>
          <a:prstGeom prst="rect">
            <a:avLst/>
          </a:prstGeom>
        </p:spPr>
      </p:pic>
      <p:grpSp>
        <p:nvGrpSpPr>
          <p:cNvPr id="4" name="Group 3">
            <a:extLst>
              <a:ext uri="{FF2B5EF4-FFF2-40B4-BE49-F238E27FC236}">
                <a16:creationId xmlns:a16="http://schemas.microsoft.com/office/drawing/2014/main" id="{4ED287E4-CEA2-EE6C-8B3D-04226AD00212}"/>
              </a:ext>
            </a:extLst>
          </p:cNvPr>
          <p:cNvGrpSpPr/>
          <p:nvPr/>
        </p:nvGrpSpPr>
        <p:grpSpPr>
          <a:xfrm>
            <a:off x="8821530" y="819614"/>
            <a:ext cx="1523776" cy="5003464"/>
            <a:chOff x="9594069" y="1083826"/>
            <a:chExt cx="1523776" cy="5003464"/>
          </a:xfrm>
        </p:grpSpPr>
        <p:sp>
          <p:nvSpPr>
            <p:cNvPr id="5" name="Oval 4">
              <a:extLst>
                <a:ext uri="{FF2B5EF4-FFF2-40B4-BE49-F238E27FC236}">
                  <a16:creationId xmlns:a16="http://schemas.microsoft.com/office/drawing/2014/main" id="{641DDF25-310C-21A2-6BAC-845EEF418E1A}"/>
                </a:ext>
              </a:extLst>
            </p:cNvPr>
            <p:cNvSpPr/>
            <p:nvPr/>
          </p:nvSpPr>
          <p:spPr>
            <a:xfrm>
              <a:off x="10134846" y="1083826"/>
              <a:ext cx="761888" cy="1208689"/>
            </a:xfrm>
            <a:prstGeom prst="ellipse">
              <a:avLst/>
            </a:prstGeom>
            <a:solidFill>
              <a:srgbClr val="FF05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73A97FB-C508-7400-FB8A-4EDB1E5A2CA3}"/>
                </a:ext>
              </a:extLst>
            </p:cNvPr>
            <p:cNvSpPr/>
            <p:nvPr/>
          </p:nvSpPr>
          <p:spPr>
            <a:xfrm>
              <a:off x="9594069" y="1453158"/>
              <a:ext cx="761888" cy="1208689"/>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47429C-1475-ED06-AF2B-A2C4AAA98C44}"/>
                </a:ext>
              </a:extLst>
            </p:cNvPr>
            <p:cNvSpPr/>
            <p:nvPr/>
          </p:nvSpPr>
          <p:spPr>
            <a:xfrm>
              <a:off x="10355957" y="1708768"/>
              <a:ext cx="761888" cy="120868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6F1EA23-9375-D9FD-76C0-926DD1C7B394}"/>
                </a:ext>
              </a:extLst>
            </p:cNvPr>
            <p:cNvCxnSpPr/>
            <p:nvPr/>
          </p:nvCxnSpPr>
          <p:spPr>
            <a:xfrm>
              <a:off x="10014857" y="2661847"/>
              <a:ext cx="555172" cy="3379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2A004E4-73A2-B672-D069-2586F73B1802}"/>
                </a:ext>
              </a:extLst>
            </p:cNvPr>
            <p:cNvCxnSpPr>
              <a:cxnSpLocks/>
              <a:stCxn id="7" idx="3"/>
            </p:cNvCxnSpPr>
            <p:nvPr/>
          </p:nvCxnSpPr>
          <p:spPr>
            <a:xfrm>
              <a:off x="10467533" y="2740449"/>
              <a:ext cx="102496" cy="3339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BFC2A1D-198E-9068-585B-6D4A0BCA097E}"/>
                </a:ext>
              </a:extLst>
            </p:cNvPr>
            <p:cNvCxnSpPr>
              <a:endCxn id="7" idx="4"/>
            </p:cNvCxnSpPr>
            <p:nvPr/>
          </p:nvCxnSpPr>
          <p:spPr>
            <a:xfrm flipV="1">
              <a:off x="10570029" y="2917457"/>
              <a:ext cx="166872" cy="3124114"/>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DF415772-D9AE-15A7-396D-3D7040FEBDA5}"/>
                </a:ext>
              </a:extLst>
            </p:cNvPr>
            <p:cNvSpPr/>
            <p:nvPr/>
          </p:nvSpPr>
          <p:spPr>
            <a:xfrm>
              <a:off x="10355957" y="6041571"/>
              <a:ext cx="42078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logo with an elephant and stars&#10;&#10;Description automatically generated">
            <a:extLst>
              <a:ext uri="{FF2B5EF4-FFF2-40B4-BE49-F238E27FC236}">
                <a16:creationId xmlns:a16="http://schemas.microsoft.com/office/drawing/2014/main" id="{37DF73A2-7CDF-3FE8-227C-B7B19465B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44" y="6290841"/>
            <a:ext cx="734504" cy="389606"/>
          </a:xfrm>
          <a:prstGeom prst="rect">
            <a:avLst/>
          </a:prstGeom>
        </p:spPr>
      </p:pic>
    </p:spTree>
    <p:extLst>
      <p:ext uri="{BB962C8B-B14F-4D97-AF65-F5344CB8AC3E}">
        <p14:creationId xmlns:p14="http://schemas.microsoft.com/office/powerpoint/2010/main" val="3987214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walking with flags&#10;&#10;Description automatically generated">
            <a:extLst>
              <a:ext uri="{FF2B5EF4-FFF2-40B4-BE49-F238E27FC236}">
                <a16:creationId xmlns:a16="http://schemas.microsoft.com/office/drawing/2014/main" id="{6BD89DC5-4ACB-A329-3D9F-712B96998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186" y="174652"/>
            <a:ext cx="9762814" cy="5896739"/>
          </a:xfrm>
          <a:prstGeom prst="rect">
            <a:avLst/>
          </a:prstGeom>
        </p:spPr>
      </p:pic>
      <p:sp>
        <p:nvSpPr>
          <p:cNvPr id="3" name="Rectangle 2">
            <a:extLst>
              <a:ext uri="{FF2B5EF4-FFF2-40B4-BE49-F238E27FC236}">
                <a16:creationId xmlns:a16="http://schemas.microsoft.com/office/drawing/2014/main" id="{BF8D8E20-C395-E893-5925-5C71D048E1DD}"/>
              </a:ext>
            </a:extLst>
          </p:cNvPr>
          <p:cNvSpPr/>
          <p:nvPr/>
        </p:nvSpPr>
        <p:spPr>
          <a:xfrm>
            <a:off x="9762814" y="1865359"/>
            <a:ext cx="1714685" cy="83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State </a:t>
            </a:r>
            <a:r>
              <a:rPr lang="en-US" sz="2400" dirty="0" err="1">
                <a:solidFill>
                  <a:schemeClr val="tx1"/>
                </a:solidFill>
              </a:rPr>
              <a:t>Convention</a:t>
            </a:r>
            <a:r>
              <a:rPr lang="en-US" sz="2400" dirty="0" err="1"/>
              <a:t>State</a:t>
            </a:r>
            <a:endParaRPr lang="en-US" sz="2400" dirty="0"/>
          </a:p>
        </p:txBody>
      </p:sp>
      <p:pic>
        <p:nvPicPr>
          <p:cNvPr id="6" name="Picture 5" descr="A close up of grass&#10;&#10;Description automatically generated">
            <a:extLst>
              <a:ext uri="{FF2B5EF4-FFF2-40B4-BE49-F238E27FC236}">
                <a16:creationId xmlns:a16="http://schemas.microsoft.com/office/drawing/2014/main" id="{CE73A2BA-B83E-AC38-5720-CE7412045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78642"/>
            <a:ext cx="4505325" cy="695325"/>
          </a:xfrm>
          <a:prstGeom prst="rect">
            <a:avLst/>
          </a:prstGeom>
        </p:spPr>
      </p:pic>
      <p:pic>
        <p:nvPicPr>
          <p:cNvPr id="7" name="Picture 6" descr="A close up of grass&#10;&#10;Description automatically generated">
            <a:extLst>
              <a:ext uri="{FF2B5EF4-FFF2-40B4-BE49-F238E27FC236}">
                <a16:creationId xmlns:a16="http://schemas.microsoft.com/office/drawing/2014/main" id="{79D09378-F22F-AFD8-CA9D-CE4664A20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325" y="4678642"/>
            <a:ext cx="4505325" cy="695325"/>
          </a:xfrm>
          <a:prstGeom prst="rect">
            <a:avLst/>
          </a:prstGeom>
        </p:spPr>
      </p:pic>
      <p:pic>
        <p:nvPicPr>
          <p:cNvPr id="8" name="Picture 7" descr="A close up of grass&#10;&#10;Description automatically generated">
            <a:extLst>
              <a:ext uri="{FF2B5EF4-FFF2-40B4-BE49-F238E27FC236}">
                <a16:creationId xmlns:a16="http://schemas.microsoft.com/office/drawing/2014/main" id="{60BEB35E-4AD1-FB7D-A32C-4B40C68EE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9784" y="4678642"/>
            <a:ext cx="4505325" cy="695325"/>
          </a:xfrm>
          <a:prstGeom prst="rect">
            <a:avLst/>
          </a:prstGeom>
        </p:spPr>
      </p:pic>
      <p:sp>
        <p:nvSpPr>
          <p:cNvPr id="2" name="TextBox 1">
            <a:extLst>
              <a:ext uri="{FF2B5EF4-FFF2-40B4-BE49-F238E27FC236}">
                <a16:creationId xmlns:a16="http://schemas.microsoft.com/office/drawing/2014/main" id="{3B77FE56-4BB2-5CFB-E36A-981ABEABBF5A}"/>
              </a:ext>
            </a:extLst>
          </p:cNvPr>
          <p:cNvSpPr txBox="1"/>
          <p:nvPr/>
        </p:nvSpPr>
        <p:spPr>
          <a:xfrm>
            <a:off x="342488" y="786609"/>
            <a:ext cx="4803228" cy="1938992"/>
          </a:xfrm>
          <a:prstGeom prst="rect">
            <a:avLst/>
          </a:prstGeom>
          <a:noFill/>
        </p:spPr>
        <p:txBody>
          <a:bodyPr wrap="square" rtlCol="0">
            <a:spAutoFit/>
          </a:bodyPr>
          <a:lstStyle/>
          <a:p>
            <a:r>
              <a:rPr lang="en-US" sz="2400" dirty="0"/>
              <a:t>In May, all of the county delegates will travel to Columbia to the state convention and represent you in voting for state party leadership and resolutions.</a:t>
            </a:r>
          </a:p>
        </p:txBody>
      </p:sp>
      <p:pic>
        <p:nvPicPr>
          <p:cNvPr id="11" name="Picture 10" descr="A logo with an elephant and stars&#10;&#10;Description automatically generated">
            <a:extLst>
              <a:ext uri="{FF2B5EF4-FFF2-40B4-BE49-F238E27FC236}">
                <a16:creationId xmlns:a16="http://schemas.microsoft.com/office/drawing/2014/main" id="{2F5F1B5E-D01C-90FF-B865-ADB43FE3F5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770" y="6310658"/>
            <a:ext cx="704558" cy="373722"/>
          </a:xfrm>
          <a:prstGeom prst="rect">
            <a:avLst/>
          </a:prstGeom>
        </p:spPr>
      </p:pic>
    </p:spTree>
    <p:extLst>
      <p:ext uri="{BB962C8B-B14F-4D97-AF65-F5344CB8AC3E}">
        <p14:creationId xmlns:p14="http://schemas.microsoft.com/office/powerpoint/2010/main" val="2998569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5847A4-0DCC-0742-8EB8-309612B906B8}"/>
              </a:ext>
            </a:extLst>
          </p:cNvPr>
          <p:cNvSpPr txBox="1"/>
          <p:nvPr/>
        </p:nvSpPr>
        <p:spPr>
          <a:xfrm>
            <a:off x="3919206" y="1795547"/>
            <a:ext cx="5702461" cy="3046988"/>
          </a:xfrm>
          <a:prstGeom prst="rect">
            <a:avLst/>
          </a:prstGeom>
          <a:noFill/>
        </p:spPr>
        <p:txBody>
          <a:bodyPr wrap="square" rtlCol="0">
            <a:spAutoFit/>
          </a:bodyPr>
          <a:lstStyle/>
          <a:p>
            <a:r>
              <a:rPr lang="en-US" sz="2400" kern="1200" dirty="0">
                <a:solidFill>
                  <a:schemeClr val="tx1"/>
                </a:solidFill>
                <a:latin typeface="+mn-lt"/>
                <a:ea typeface="+mn-ea"/>
                <a:cs typeface="+mn-cs"/>
              </a:rPr>
              <a:t>“If we build it, they will come.”</a:t>
            </a:r>
          </a:p>
          <a:p>
            <a:r>
              <a:rPr lang="en-US" sz="2400" dirty="0"/>
              <a:t>First, “we the people” get involved and build their communities – their precincts.</a:t>
            </a:r>
          </a:p>
          <a:p>
            <a:r>
              <a:rPr lang="en-US" sz="2400" kern="1200" dirty="0">
                <a:solidFill>
                  <a:schemeClr val="tx1"/>
                </a:solidFill>
                <a:latin typeface="+mn-lt"/>
                <a:ea typeface="+mn-ea"/>
                <a:cs typeface="+mn-cs"/>
              </a:rPr>
              <a:t>Next, they send delegations to conventions and </a:t>
            </a:r>
            <a:r>
              <a:rPr lang="en-US" sz="2400" dirty="0"/>
              <a:t>raise up </a:t>
            </a:r>
            <a:r>
              <a:rPr lang="en-US" sz="2400" kern="1200" dirty="0">
                <a:solidFill>
                  <a:schemeClr val="tx1"/>
                </a:solidFill>
                <a:latin typeface="+mn-lt"/>
                <a:ea typeface="+mn-ea"/>
                <a:cs typeface="+mn-cs"/>
              </a:rPr>
              <a:t>grassroots leaders for the future.</a:t>
            </a:r>
          </a:p>
          <a:p>
            <a:r>
              <a:rPr lang="en-US" sz="2400" dirty="0"/>
              <a:t>The end result? Positive change in our counties and state.</a:t>
            </a:r>
            <a:endParaRPr lang="en-US" sz="2400" kern="1200" dirty="0">
              <a:solidFill>
                <a:schemeClr val="tx1"/>
              </a:solidFill>
              <a:latin typeface="+mn-lt"/>
              <a:ea typeface="+mn-ea"/>
              <a:cs typeface="+mn-cs"/>
            </a:endParaRPr>
          </a:p>
        </p:txBody>
      </p:sp>
      <p:pic>
        <p:nvPicPr>
          <p:cNvPr id="4" name="Picture 3" descr="A stick figure holding a microphone&#10;&#10;Description automatically generated">
            <a:extLst>
              <a:ext uri="{FF2B5EF4-FFF2-40B4-BE49-F238E27FC236}">
                <a16:creationId xmlns:a16="http://schemas.microsoft.com/office/drawing/2014/main" id="{C0FC4DEB-ED96-7DA8-CC09-BF7DA6737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67" y="590309"/>
            <a:ext cx="3429139" cy="5677382"/>
          </a:xfrm>
          <a:prstGeom prst="rect">
            <a:avLst/>
          </a:prstGeom>
        </p:spPr>
      </p:pic>
      <p:pic>
        <p:nvPicPr>
          <p:cNvPr id="6" name="Picture 5" descr="A close-up of a flag&#10;&#10;Description automatically generated">
            <a:extLst>
              <a:ext uri="{FF2B5EF4-FFF2-40B4-BE49-F238E27FC236}">
                <a16:creationId xmlns:a16="http://schemas.microsoft.com/office/drawing/2014/main" id="{7EF8E4A2-51E0-3811-3D62-0962A29FE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8479" y="57874"/>
            <a:ext cx="2853521" cy="6522334"/>
          </a:xfrm>
          <a:prstGeom prst="rect">
            <a:avLst/>
          </a:prstGeom>
        </p:spPr>
      </p:pic>
      <p:pic>
        <p:nvPicPr>
          <p:cNvPr id="7" name="Picture 6" descr="A logo with an elephant and stars&#10;&#10;Description automatically generated">
            <a:extLst>
              <a:ext uri="{FF2B5EF4-FFF2-40B4-BE49-F238E27FC236}">
                <a16:creationId xmlns:a16="http://schemas.microsoft.com/office/drawing/2014/main" id="{7BD32371-6E22-C431-5D26-AB84DA0D29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66" y="6399594"/>
            <a:ext cx="681001" cy="361227"/>
          </a:xfrm>
          <a:prstGeom prst="rect">
            <a:avLst/>
          </a:prstGeom>
        </p:spPr>
      </p:pic>
    </p:spTree>
    <p:extLst>
      <p:ext uri="{BB962C8B-B14F-4D97-AF65-F5344CB8AC3E}">
        <p14:creationId xmlns:p14="http://schemas.microsoft.com/office/powerpoint/2010/main" val="255065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F2F20C-FD23-79A6-621C-B94E7BA59AE4}"/>
              </a:ext>
            </a:extLst>
          </p:cNvPr>
          <p:cNvSpPr txBox="1"/>
          <p:nvPr/>
        </p:nvSpPr>
        <p:spPr>
          <a:xfrm>
            <a:off x="914401" y="497712"/>
            <a:ext cx="10961224" cy="1200329"/>
          </a:xfrm>
          <a:prstGeom prst="rect">
            <a:avLst/>
          </a:prstGeom>
          <a:noFill/>
        </p:spPr>
        <p:txBody>
          <a:bodyPr wrap="square" rtlCol="0">
            <a:spAutoFit/>
          </a:bodyPr>
          <a:lstStyle/>
          <a:p>
            <a:r>
              <a:rPr lang="en-US" sz="2400" dirty="0"/>
              <a:t>This is NOT a short-term solution. It’s a long game. That’s where all of us come in! This is our 1776 moment, and it’s up to us to keep working locally and make a difference!</a:t>
            </a:r>
          </a:p>
        </p:txBody>
      </p:sp>
      <p:pic>
        <p:nvPicPr>
          <p:cNvPr id="14" name="Picture 13" descr="A cartoon of two people sitting at desks&#10;&#10;Description automatically generated">
            <a:extLst>
              <a:ext uri="{FF2B5EF4-FFF2-40B4-BE49-F238E27FC236}">
                <a16:creationId xmlns:a16="http://schemas.microsoft.com/office/drawing/2014/main" id="{F705EE09-4679-C7E1-1AE4-829A9C243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771" y="1775226"/>
            <a:ext cx="8798458" cy="5314268"/>
          </a:xfrm>
          <a:prstGeom prst="rect">
            <a:avLst/>
          </a:prstGeom>
        </p:spPr>
      </p:pic>
      <p:sp>
        <p:nvSpPr>
          <p:cNvPr id="15" name="TextBox 14">
            <a:extLst>
              <a:ext uri="{FF2B5EF4-FFF2-40B4-BE49-F238E27FC236}">
                <a16:creationId xmlns:a16="http://schemas.microsoft.com/office/drawing/2014/main" id="{6C293F67-EE16-44E1-13D9-72719A6C6578}"/>
              </a:ext>
            </a:extLst>
          </p:cNvPr>
          <p:cNvSpPr txBox="1"/>
          <p:nvPr/>
        </p:nvSpPr>
        <p:spPr>
          <a:xfrm>
            <a:off x="3646025" y="2453833"/>
            <a:ext cx="1678329" cy="830997"/>
          </a:xfrm>
          <a:prstGeom prst="rect">
            <a:avLst/>
          </a:prstGeom>
          <a:noFill/>
        </p:spPr>
        <p:txBody>
          <a:bodyPr wrap="square" rtlCol="0">
            <a:spAutoFit/>
          </a:bodyPr>
          <a:lstStyle/>
          <a:p>
            <a:pPr algn="ctr"/>
            <a:r>
              <a:rPr lang="en-US" sz="2400" dirty="0"/>
              <a:t>I’m finished!</a:t>
            </a:r>
          </a:p>
        </p:txBody>
      </p:sp>
      <p:sp>
        <p:nvSpPr>
          <p:cNvPr id="16" name="TextBox 15">
            <a:extLst>
              <a:ext uri="{FF2B5EF4-FFF2-40B4-BE49-F238E27FC236}">
                <a16:creationId xmlns:a16="http://schemas.microsoft.com/office/drawing/2014/main" id="{E3392FA8-E68D-AC10-C068-B6107EF83B42}"/>
              </a:ext>
            </a:extLst>
          </p:cNvPr>
          <p:cNvSpPr txBox="1"/>
          <p:nvPr/>
        </p:nvSpPr>
        <p:spPr>
          <a:xfrm>
            <a:off x="7905509" y="2372810"/>
            <a:ext cx="1805650" cy="1200329"/>
          </a:xfrm>
          <a:prstGeom prst="rect">
            <a:avLst/>
          </a:prstGeom>
          <a:noFill/>
        </p:spPr>
        <p:txBody>
          <a:bodyPr wrap="square" rtlCol="0">
            <a:spAutoFit/>
          </a:bodyPr>
          <a:lstStyle/>
          <a:p>
            <a:pPr algn="ctr"/>
            <a:r>
              <a:rPr lang="en-US" sz="2400" dirty="0"/>
              <a:t>We have a country to save!</a:t>
            </a:r>
          </a:p>
        </p:txBody>
      </p:sp>
      <p:pic>
        <p:nvPicPr>
          <p:cNvPr id="17" name="Picture 16" descr="A logo with an elephant and stars&#10;&#10;Description automatically generated">
            <a:extLst>
              <a:ext uri="{FF2B5EF4-FFF2-40B4-BE49-F238E27FC236}">
                <a16:creationId xmlns:a16="http://schemas.microsoft.com/office/drawing/2014/main" id="{F3C2D11A-1085-23AD-AC1E-53B99632F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23" y="6360288"/>
            <a:ext cx="690549" cy="366291"/>
          </a:xfrm>
          <a:prstGeom prst="rect">
            <a:avLst/>
          </a:prstGeom>
        </p:spPr>
      </p:pic>
      <p:grpSp>
        <p:nvGrpSpPr>
          <p:cNvPr id="33" name="Group 32">
            <a:extLst>
              <a:ext uri="{FF2B5EF4-FFF2-40B4-BE49-F238E27FC236}">
                <a16:creationId xmlns:a16="http://schemas.microsoft.com/office/drawing/2014/main" id="{5C0D48DE-5D62-18D8-B2FE-A30E05948A50}"/>
              </a:ext>
            </a:extLst>
          </p:cNvPr>
          <p:cNvGrpSpPr/>
          <p:nvPr/>
        </p:nvGrpSpPr>
        <p:grpSpPr>
          <a:xfrm>
            <a:off x="8903037" y="4598563"/>
            <a:ext cx="758880" cy="426960"/>
            <a:chOff x="8903037" y="4598563"/>
            <a:chExt cx="758880" cy="426960"/>
          </a:xfrm>
        </p:grpSpPr>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2BF398BB-AEB2-C530-4B85-A8FE4BF2FF43}"/>
                    </a:ext>
                  </a:extLst>
                </p14:cNvPr>
                <p14:cNvContentPartPr/>
                <p14:nvPr/>
              </p14:nvContentPartPr>
              <p14:xfrm>
                <a:off x="9009237" y="4609363"/>
                <a:ext cx="608760" cy="89640"/>
              </p14:xfrm>
            </p:contentPart>
          </mc:Choice>
          <mc:Fallback xmlns="">
            <p:pic>
              <p:nvPicPr>
                <p:cNvPr id="18" name="Ink 17">
                  <a:extLst>
                    <a:ext uri="{FF2B5EF4-FFF2-40B4-BE49-F238E27FC236}">
                      <a16:creationId xmlns:a16="http://schemas.microsoft.com/office/drawing/2014/main" id="{2BF398BB-AEB2-C530-4B85-A8FE4BF2FF43}"/>
                    </a:ext>
                  </a:extLst>
                </p:cNvPr>
                <p:cNvPicPr/>
                <p:nvPr/>
              </p:nvPicPr>
              <p:blipFill>
                <a:blip r:embed="rId6"/>
                <a:stretch>
                  <a:fillRect/>
                </a:stretch>
              </p:blipFill>
              <p:spPr>
                <a:xfrm>
                  <a:off x="9000237" y="4600363"/>
                  <a:ext cx="62640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55BA4886-1218-11DC-76A6-3CEECE6E8E8D}"/>
                    </a:ext>
                  </a:extLst>
                </p14:cNvPr>
                <p14:cNvContentPartPr/>
                <p14:nvPr/>
              </p14:nvContentPartPr>
              <p14:xfrm>
                <a:off x="8981157" y="4648963"/>
                <a:ext cx="609120" cy="150120"/>
              </p14:xfrm>
            </p:contentPart>
          </mc:Choice>
          <mc:Fallback xmlns="">
            <p:pic>
              <p:nvPicPr>
                <p:cNvPr id="19" name="Ink 18">
                  <a:extLst>
                    <a:ext uri="{FF2B5EF4-FFF2-40B4-BE49-F238E27FC236}">
                      <a16:creationId xmlns:a16="http://schemas.microsoft.com/office/drawing/2014/main" id="{55BA4886-1218-11DC-76A6-3CEECE6E8E8D}"/>
                    </a:ext>
                  </a:extLst>
                </p:cNvPr>
                <p:cNvPicPr/>
                <p:nvPr/>
              </p:nvPicPr>
              <p:blipFill>
                <a:blip r:embed="rId8"/>
                <a:stretch>
                  <a:fillRect/>
                </a:stretch>
              </p:blipFill>
              <p:spPr>
                <a:xfrm>
                  <a:off x="8972517" y="4639963"/>
                  <a:ext cx="62676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388A0701-7604-817F-D233-EFECF31D84F8}"/>
                    </a:ext>
                  </a:extLst>
                </p14:cNvPr>
                <p14:cNvContentPartPr/>
                <p14:nvPr/>
              </p14:nvContentPartPr>
              <p14:xfrm>
                <a:off x="8947677" y="4848043"/>
                <a:ext cx="631800" cy="118800"/>
              </p14:xfrm>
            </p:contentPart>
          </mc:Choice>
          <mc:Fallback xmlns="">
            <p:pic>
              <p:nvPicPr>
                <p:cNvPr id="21" name="Ink 20">
                  <a:extLst>
                    <a:ext uri="{FF2B5EF4-FFF2-40B4-BE49-F238E27FC236}">
                      <a16:creationId xmlns:a16="http://schemas.microsoft.com/office/drawing/2014/main" id="{388A0701-7604-817F-D233-EFECF31D84F8}"/>
                    </a:ext>
                  </a:extLst>
                </p:cNvPr>
                <p:cNvPicPr/>
                <p:nvPr/>
              </p:nvPicPr>
              <p:blipFill>
                <a:blip r:embed="rId10"/>
                <a:stretch>
                  <a:fillRect/>
                </a:stretch>
              </p:blipFill>
              <p:spPr>
                <a:xfrm>
                  <a:off x="8939037" y="4839043"/>
                  <a:ext cx="64944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E3347128-0443-8D44-42FE-274F4E073137}"/>
                    </a:ext>
                  </a:extLst>
                </p14:cNvPr>
                <p14:cNvContentPartPr/>
                <p14:nvPr/>
              </p14:nvContentPartPr>
              <p14:xfrm>
                <a:off x="8986197" y="4846963"/>
                <a:ext cx="642240" cy="39600"/>
              </p14:xfrm>
            </p:contentPart>
          </mc:Choice>
          <mc:Fallback xmlns="">
            <p:pic>
              <p:nvPicPr>
                <p:cNvPr id="22" name="Ink 21">
                  <a:extLst>
                    <a:ext uri="{FF2B5EF4-FFF2-40B4-BE49-F238E27FC236}">
                      <a16:creationId xmlns:a16="http://schemas.microsoft.com/office/drawing/2014/main" id="{E3347128-0443-8D44-42FE-274F4E073137}"/>
                    </a:ext>
                  </a:extLst>
                </p:cNvPr>
                <p:cNvPicPr/>
                <p:nvPr/>
              </p:nvPicPr>
              <p:blipFill>
                <a:blip r:embed="rId12"/>
                <a:stretch>
                  <a:fillRect/>
                </a:stretch>
              </p:blipFill>
              <p:spPr>
                <a:xfrm>
                  <a:off x="8977557" y="4838323"/>
                  <a:ext cx="65988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35B7CD1D-4C86-8739-D2B2-004ECDF9FE1E}"/>
                    </a:ext>
                  </a:extLst>
                </p14:cNvPr>
                <p14:cNvContentPartPr/>
                <p14:nvPr/>
              </p14:nvContentPartPr>
              <p14:xfrm>
                <a:off x="8927517" y="4698643"/>
                <a:ext cx="728640" cy="54720"/>
              </p14:xfrm>
            </p:contentPart>
          </mc:Choice>
          <mc:Fallback xmlns="">
            <p:pic>
              <p:nvPicPr>
                <p:cNvPr id="23" name="Ink 22">
                  <a:extLst>
                    <a:ext uri="{FF2B5EF4-FFF2-40B4-BE49-F238E27FC236}">
                      <a16:creationId xmlns:a16="http://schemas.microsoft.com/office/drawing/2014/main" id="{35B7CD1D-4C86-8739-D2B2-004ECDF9FE1E}"/>
                    </a:ext>
                  </a:extLst>
                </p:cNvPr>
                <p:cNvPicPr/>
                <p:nvPr/>
              </p:nvPicPr>
              <p:blipFill>
                <a:blip r:embed="rId14"/>
                <a:stretch>
                  <a:fillRect/>
                </a:stretch>
              </p:blipFill>
              <p:spPr>
                <a:xfrm>
                  <a:off x="8918517" y="4689643"/>
                  <a:ext cx="746280" cy="72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73F32E4A-1ED8-D189-4E63-7729DF484E61}"/>
                    </a:ext>
                  </a:extLst>
                </p14:cNvPr>
                <p14:cNvContentPartPr/>
                <p14:nvPr/>
              </p14:nvContentPartPr>
              <p14:xfrm>
                <a:off x="8995197" y="4598563"/>
                <a:ext cx="610200" cy="45720"/>
              </p14:xfrm>
            </p:contentPart>
          </mc:Choice>
          <mc:Fallback xmlns="">
            <p:pic>
              <p:nvPicPr>
                <p:cNvPr id="25" name="Ink 24">
                  <a:extLst>
                    <a:ext uri="{FF2B5EF4-FFF2-40B4-BE49-F238E27FC236}">
                      <a16:creationId xmlns:a16="http://schemas.microsoft.com/office/drawing/2014/main" id="{73F32E4A-1ED8-D189-4E63-7729DF484E61}"/>
                    </a:ext>
                  </a:extLst>
                </p:cNvPr>
                <p:cNvPicPr/>
                <p:nvPr/>
              </p:nvPicPr>
              <p:blipFill>
                <a:blip r:embed="rId16"/>
                <a:stretch>
                  <a:fillRect/>
                </a:stretch>
              </p:blipFill>
              <p:spPr>
                <a:xfrm>
                  <a:off x="8986557" y="4589563"/>
                  <a:ext cx="6278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7" name="Ink 26">
                  <a:extLst>
                    <a:ext uri="{FF2B5EF4-FFF2-40B4-BE49-F238E27FC236}">
                      <a16:creationId xmlns:a16="http://schemas.microsoft.com/office/drawing/2014/main" id="{AB1E8848-CB52-8361-EFF1-4AFE32472381}"/>
                    </a:ext>
                  </a:extLst>
                </p14:cNvPr>
                <p14:cNvContentPartPr/>
                <p14:nvPr/>
              </p14:nvContentPartPr>
              <p14:xfrm>
                <a:off x="8960997" y="4692523"/>
                <a:ext cx="700920" cy="89280"/>
              </p14:xfrm>
            </p:contentPart>
          </mc:Choice>
          <mc:Fallback xmlns="">
            <p:pic>
              <p:nvPicPr>
                <p:cNvPr id="27" name="Ink 26">
                  <a:extLst>
                    <a:ext uri="{FF2B5EF4-FFF2-40B4-BE49-F238E27FC236}">
                      <a16:creationId xmlns:a16="http://schemas.microsoft.com/office/drawing/2014/main" id="{AB1E8848-CB52-8361-EFF1-4AFE32472381}"/>
                    </a:ext>
                  </a:extLst>
                </p:cNvPr>
                <p:cNvPicPr/>
                <p:nvPr/>
              </p:nvPicPr>
              <p:blipFill>
                <a:blip r:embed="rId18"/>
                <a:stretch>
                  <a:fillRect/>
                </a:stretch>
              </p:blipFill>
              <p:spPr>
                <a:xfrm>
                  <a:off x="8951997" y="4683883"/>
                  <a:ext cx="71856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0E3C2F5A-8709-A2DD-80B3-3230F31DFDD1}"/>
                    </a:ext>
                  </a:extLst>
                </p14:cNvPr>
                <p14:cNvContentPartPr/>
                <p14:nvPr/>
              </p14:nvContentPartPr>
              <p14:xfrm>
                <a:off x="9017517" y="4875043"/>
                <a:ext cx="538200" cy="16920"/>
              </p14:xfrm>
            </p:contentPart>
          </mc:Choice>
          <mc:Fallback xmlns="">
            <p:pic>
              <p:nvPicPr>
                <p:cNvPr id="29" name="Ink 28">
                  <a:extLst>
                    <a:ext uri="{FF2B5EF4-FFF2-40B4-BE49-F238E27FC236}">
                      <a16:creationId xmlns:a16="http://schemas.microsoft.com/office/drawing/2014/main" id="{0E3C2F5A-8709-A2DD-80B3-3230F31DFDD1}"/>
                    </a:ext>
                  </a:extLst>
                </p:cNvPr>
                <p:cNvPicPr/>
                <p:nvPr/>
              </p:nvPicPr>
              <p:blipFill>
                <a:blip r:embed="rId20"/>
                <a:stretch>
                  <a:fillRect/>
                </a:stretch>
              </p:blipFill>
              <p:spPr>
                <a:xfrm>
                  <a:off x="9008877" y="4866403"/>
                  <a:ext cx="5558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C90EC6AE-41F7-CB2C-1D23-BCD3F42E5B82}"/>
                    </a:ext>
                  </a:extLst>
                </p14:cNvPr>
                <p14:cNvContentPartPr/>
                <p14:nvPr/>
              </p14:nvContentPartPr>
              <p14:xfrm>
                <a:off x="8962797" y="4990963"/>
                <a:ext cx="631800" cy="34560"/>
              </p14:xfrm>
            </p:contentPart>
          </mc:Choice>
          <mc:Fallback xmlns="">
            <p:pic>
              <p:nvPicPr>
                <p:cNvPr id="31" name="Ink 30">
                  <a:extLst>
                    <a:ext uri="{FF2B5EF4-FFF2-40B4-BE49-F238E27FC236}">
                      <a16:creationId xmlns:a16="http://schemas.microsoft.com/office/drawing/2014/main" id="{C90EC6AE-41F7-CB2C-1D23-BCD3F42E5B82}"/>
                    </a:ext>
                  </a:extLst>
                </p:cNvPr>
                <p:cNvPicPr/>
                <p:nvPr/>
              </p:nvPicPr>
              <p:blipFill>
                <a:blip r:embed="rId22"/>
                <a:stretch>
                  <a:fillRect/>
                </a:stretch>
              </p:blipFill>
              <p:spPr>
                <a:xfrm>
                  <a:off x="8954157" y="4981963"/>
                  <a:ext cx="6494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F70DD337-9A7B-F410-024F-FCC79A368219}"/>
                    </a:ext>
                  </a:extLst>
                </p14:cNvPr>
                <p14:cNvContentPartPr/>
                <p14:nvPr/>
              </p14:nvContentPartPr>
              <p14:xfrm>
                <a:off x="8903037" y="4801603"/>
                <a:ext cx="577080" cy="51120"/>
              </p14:xfrm>
            </p:contentPart>
          </mc:Choice>
          <mc:Fallback xmlns="">
            <p:pic>
              <p:nvPicPr>
                <p:cNvPr id="32" name="Ink 31">
                  <a:extLst>
                    <a:ext uri="{FF2B5EF4-FFF2-40B4-BE49-F238E27FC236}">
                      <a16:creationId xmlns:a16="http://schemas.microsoft.com/office/drawing/2014/main" id="{F70DD337-9A7B-F410-024F-FCC79A368219}"/>
                    </a:ext>
                  </a:extLst>
                </p:cNvPr>
                <p:cNvPicPr/>
                <p:nvPr/>
              </p:nvPicPr>
              <p:blipFill>
                <a:blip r:embed="rId24"/>
                <a:stretch>
                  <a:fillRect/>
                </a:stretch>
              </p:blipFill>
              <p:spPr>
                <a:xfrm>
                  <a:off x="8894397" y="4792963"/>
                  <a:ext cx="594720" cy="68760"/>
                </a:xfrm>
                <a:prstGeom prst="rect">
                  <a:avLst/>
                </a:prstGeom>
              </p:spPr>
            </p:pic>
          </mc:Fallback>
        </mc:AlternateContent>
      </p:grpSp>
      <p:grpSp>
        <p:nvGrpSpPr>
          <p:cNvPr id="51" name="Group 50">
            <a:extLst>
              <a:ext uri="{FF2B5EF4-FFF2-40B4-BE49-F238E27FC236}">
                <a16:creationId xmlns:a16="http://schemas.microsoft.com/office/drawing/2014/main" id="{48F84039-9A69-2253-39E0-273C674C5A6A}"/>
              </a:ext>
            </a:extLst>
          </p:cNvPr>
          <p:cNvGrpSpPr/>
          <p:nvPr/>
        </p:nvGrpSpPr>
        <p:grpSpPr>
          <a:xfrm>
            <a:off x="6717117" y="4459603"/>
            <a:ext cx="797400" cy="560880"/>
            <a:chOff x="6717117" y="4459603"/>
            <a:chExt cx="797400" cy="560880"/>
          </a:xfrm>
        </p:grpSpPr>
        <mc:AlternateContent xmlns:mc="http://schemas.openxmlformats.org/markup-compatibility/2006" xmlns:p14="http://schemas.microsoft.com/office/powerpoint/2010/main">
          <mc:Choice Requires="p14">
            <p:contentPart p14:bwMode="auto" r:id="rId25">
              <p14:nvContentPartPr>
                <p14:cNvPr id="34" name="Ink 33">
                  <a:extLst>
                    <a:ext uri="{FF2B5EF4-FFF2-40B4-BE49-F238E27FC236}">
                      <a16:creationId xmlns:a16="http://schemas.microsoft.com/office/drawing/2014/main" id="{380BBE9B-9829-AB77-8122-8C8A5423CF3C}"/>
                    </a:ext>
                  </a:extLst>
                </p14:cNvPr>
                <p14:cNvContentPartPr/>
                <p14:nvPr/>
              </p14:nvContentPartPr>
              <p14:xfrm>
                <a:off x="6856797" y="4565443"/>
                <a:ext cx="545400" cy="67680"/>
              </p14:xfrm>
            </p:contentPart>
          </mc:Choice>
          <mc:Fallback xmlns="">
            <p:pic>
              <p:nvPicPr>
                <p:cNvPr id="34" name="Ink 33">
                  <a:extLst>
                    <a:ext uri="{FF2B5EF4-FFF2-40B4-BE49-F238E27FC236}">
                      <a16:creationId xmlns:a16="http://schemas.microsoft.com/office/drawing/2014/main" id="{380BBE9B-9829-AB77-8122-8C8A5423CF3C}"/>
                    </a:ext>
                  </a:extLst>
                </p:cNvPr>
                <p:cNvPicPr/>
                <p:nvPr/>
              </p:nvPicPr>
              <p:blipFill>
                <a:blip r:embed="rId26"/>
                <a:stretch>
                  <a:fillRect/>
                </a:stretch>
              </p:blipFill>
              <p:spPr>
                <a:xfrm>
                  <a:off x="6847797" y="4556803"/>
                  <a:ext cx="5630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5" name="Ink 34">
                  <a:extLst>
                    <a:ext uri="{FF2B5EF4-FFF2-40B4-BE49-F238E27FC236}">
                      <a16:creationId xmlns:a16="http://schemas.microsoft.com/office/drawing/2014/main" id="{4046DA2E-C923-F529-681F-DEC61B940D11}"/>
                    </a:ext>
                  </a:extLst>
                </p14:cNvPr>
                <p14:cNvContentPartPr/>
                <p14:nvPr/>
              </p14:nvContentPartPr>
              <p14:xfrm>
                <a:off x="6789477" y="4566523"/>
                <a:ext cx="599760" cy="38880"/>
              </p14:xfrm>
            </p:contentPart>
          </mc:Choice>
          <mc:Fallback xmlns="">
            <p:pic>
              <p:nvPicPr>
                <p:cNvPr id="35" name="Ink 34">
                  <a:extLst>
                    <a:ext uri="{FF2B5EF4-FFF2-40B4-BE49-F238E27FC236}">
                      <a16:creationId xmlns:a16="http://schemas.microsoft.com/office/drawing/2014/main" id="{4046DA2E-C923-F529-681F-DEC61B940D11}"/>
                    </a:ext>
                  </a:extLst>
                </p:cNvPr>
                <p:cNvPicPr/>
                <p:nvPr/>
              </p:nvPicPr>
              <p:blipFill>
                <a:blip r:embed="rId28"/>
                <a:stretch>
                  <a:fillRect/>
                </a:stretch>
              </p:blipFill>
              <p:spPr>
                <a:xfrm>
                  <a:off x="6780477" y="4557883"/>
                  <a:ext cx="61740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6" name="Ink 35">
                  <a:extLst>
                    <a:ext uri="{FF2B5EF4-FFF2-40B4-BE49-F238E27FC236}">
                      <a16:creationId xmlns:a16="http://schemas.microsoft.com/office/drawing/2014/main" id="{D4DB8241-B262-FA97-35B5-8DDF801E5E09}"/>
                    </a:ext>
                  </a:extLst>
                </p14:cNvPr>
                <p14:cNvContentPartPr/>
                <p14:nvPr/>
              </p14:nvContentPartPr>
              <p14:xfrm>
                <a:off x="6717117" y="4670563"/>
                <a:ext cx="530280" cy="20160"/>
              </p14:xfrm>
            </p:contentPart>
          </mc:Choice>
          <mc:Fallback xmlns="">
            <p:pic>
              <p:nvPicPr>
                <p:cNvPr id="36" name="Ink 35">
                  <a:extLst>
                    <a:ext uri="{FF2B5EF4-FFF2-40B4-BE49-F238E27FC236}">
                      <a16:creationId xmlns:a16="http://schemas.microsoft.com/office/drawing/2014/main" id="{D4DB8241-B262-FA97-35B5-8DDF801E5E09}"/>
                    </a:ext>
                  </a:extLst>
                </p:cNvPr>
                <p:cNvPicPr/>
                <p:nvPr/>
              </p:nvPicPr>
              <p:blipFill>
                <a:blip r:embed="rId30"/>
                <a:stretch>
                  <a:fillRect/>
                </a:stretch>
              </p:blipFill>
              <p:spPr>
                <a:xfrm>
                  <a:off x="6708117" y="4661923"/>
                  <a:ext cx="5479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7" name="Ink 36">
                  <a:extLst>
                    <a:ext uri="{FF2B5EF4-FFF2-40B4-BE49-F238E27FC236}">
                      <a16:creationId xmlns:a16="http://schemas.microsoft.com/office/drawing/2014/main" id="{A89CC416-AFD7-BC98-40E5-AB27E3655598}"/>
                    </a:ext>
                  </a:extLst>
                </p14:cNvPr>
                <p14:cNvContentPartPr/>
                <p14:nvPr/>
              </p14:nvContentPartPr>
              <p14:xfrm>
                <a:off x="6750597" y="4843363"/>
                <a:ext cx="569160" cy="49320"/>
              </p14:xfrm>
            </p:contentPart>
          </mc:Choice>
          <mc:Fallback xmlns="">
            <p:pic>
              <p:nvPicPr>
                <p:cNvPr id="37" name="Ink 36">
                  <a:extLst>
                    <a:ext uri="{FF2B5EF4-FFF2-40B4-BE49-F238E27FC236}">
                      <a16:creationId xmlns:a16="http://schemas.microsoft.com/office/drawing/2014/main" id="{A89CC416-AFD7-BC98-40E5-AB27E3655598}"/>
                    </a:ext>
                  </a:extLst>
                </p:cNvPr>
                <p:cNvPicPr/>
                <p:nvPr/>
              </p:nvPicPr>
              <p:blipFill>
                <a:blip r:embed="rId32"/>
                <a:stretch>
                  <a:fillRect/>
                </a:stretch>
              </p:blipFill>
              <p:spPr>
                <a:xfrm>
                  <a:off x="6741957" y="4834363"/>
                  <a:ext cx="58680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Ink 37">
                  <a:extLst>
                    <a:ext uri="{FF2B5EF4-FFF2-40B4-BE49-F238E27FC236}">
                      <a16:creationId xmlns:a16="http://schemas.microsoft.com/office/drawing/2014/main" id="{3E32B06C-AF7E-47AB-050C-A896B8B75F67}"/>
                    </a:ext>
                  </a:extLst>
                </p14:cNvPr>
                <p14:cNvContentPartPr/>
                <p14:nvPr/>
              </p14:nvContentPartPr>
              <p14:xfrm>
                <a:off x="6761757" y="4987363"/>
                <a:ext cx="545040" cy="33120"/>
              </p14:xfrm>
            </p:contentPart>
          </mc:Choice>
          <mc:Fallback xmlns="">
            <p:pic>
              <p:nvPicPr>
                <p:cNvPr id="38" name="Ink 37">
                  <a:extLst>
                    <a:ext uri="{FF2B5EF4-FFF2-40B4-BE49-F238E27FC236}">
                      <a16:creationId xmlns:a16="http://schemas.microsoft.com/office/drawing/2014/main" id="{3E32B06C-AF7E-47AB-050C-A896B8B75F67}"/>
                    </a:ext>
                  </a:extLst>
                </p:cNvPr>
                <p:cNvPicPr/>
                <p:nvPr/>
              </p:nvPicPr>
              <p:blipFill>
                <a:blip r:embed="rId34"/>
                <a:stretch>
                  <a:fillRect/>
                </a:stretch>
              </p:blipFill>
              <p:spPr>
                <a:xfrm>
                  <a:off x="6752757" y="4978723"/>
                  <a:ext cx="56268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9" name="Ink 38">
                  <a:extLst>
                    <a:ext uri="{FF2B5EF4-FFF2-40B4-BE49-F238E27FC236}">
                      <a16:creationId xmlns:a16="http://schemas.microsoft.com/office/drawing/2014/main" id="{B1A6AB00-E9B3-137D-4051-C863F9274174}"/>
                    </a:ext>
                  </a:extLst>
                </p14:cNvPr>
                <p14:cNvContentPartPr/>
                <p14:nvPr/>
              </p14:nvContentPartPr>
              <p14:xfrm>
                <a:off x="6795237" y="4791883"/>
                <a:ext cx="536400" cy="22680"/>
              </p14:xfrm>
            </p:contentPart>
          </mc:Choice>
          <mc:Fallback xmlns="">
            <p:pic>
              <p:nvPicPr>
                <p:cNvPr id="39" name="Ink 38">
                  <a:extLst>
                    <a:ext uri="{FF2B5EF4-FFF2-40B4-BE49-F238E27FC236}">
                      <a16:creationId xmlns:a16="http://schemas.microsoft.com/office/drawing/2014/main" id="{B1A6AB00-E9B3-137D-4051-C863F9274174}"/>
                    </a:ext>
                  </a:extLst>
                </p:cNvPr>
                <p:cNvPicPr/>
                <p:nvPr/>
              </p:nvPicPr>
              <p:blipFill>
                <a:blip r:embed="rId36"/>
                <a:stretch>
                  <a:fillRect/>
                </a:stretch>
              </p:blipFill>
              <p:spPr>
                <a:xfrm>
                  <a:off x="6786237" y="4783243"/>
                  <a:ext cx="5540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 name="Ink 39">
                  <a:extLst>
                    <a:ext uri="{FF2B5EF4-FFF2-40B4-BE49-F238E27FC236}">
                      <a16:creationId xmlns:a16="http://schemas.microsoft.com/office/drawing/2014/main" id="{3F02F01C-B500-375C-3947-CC8924E1A640}"/>
                    </a:ext>
                  </a:extLst>
                </p14:cNvPr>
                <p14:cNvContentPartPr/>
                <p14:nvPr/>
              </p14:nvContentPartPr>
              <p14:xfrm>
                <a:off x="6817197" y="4742923"/>
                <a:ext cx="325080" cy="28800"/>
              </p14:xfrm>
            </p:contentPart>
          </mc:Choice>
          <mc:Fallback xmlns="">
            <p:pic>
              <p:nvPicPr>
                <p:cNvPr id="40" name="Ink 39">
                  <a:extLst>
                    <a:ext uri="{FF2B5EF4-FFF2-40B4-BE49-F238E27FC236}">
                      <a16:creationId xmlns:a16="http://schemas.microsoft.com/office/drawing/2014/main" id="{3F02F01C-B500-375C-3947-CC8924E1A640}"/>
                    </a:ext>
                  </a:extLst>
                </p:cNvPr>
                <p:cNvPicPr/>
                <p:nvPr/>
              </p:nvPicPr>
              <p:blipFill>
                <a:blip r:embed="rId38"/>
                <a:stretch>
                  <a:fillRect/>
                </a:stretch>
              </p:blipFill>
              <p:spPr>
                <a:xfrm>
                  <a:off x="6808197" y="4734283"/>
                  <a:ext cx="34272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2" name="Ink 41">
                  <a:extLst>
                    <a:ext uri="{FF2B5EF4-FFF2-40B4-BE49-F238E27FC236}">
                      <a16:creationId xmlns:a16="http://schemas.microsoft.com/office/drawing/2014/main" id="{51625C8C-8F00-DDA1-36E2-9503C05AEE48}"/>
                    </a:ext>
                  </a:extLst>
                </p14:cNvPr>
                <p14:cNvContentPartPr/>
                <p14:nvPr/>
              </p14:nvContentPartPr>
              <p14:xfrm>
                <a:off x="6750597" y="4459603"/>
                <a:ext cx="633600" cy="61920"/>
              </p14:xfrm>
            </p:contentPart>
          </mc:Choice>
          <mc:Fallback xmlns="">
            <p:pic>
              <p:nvPicPr>
                <p:cNvPr id="42" name="Ink 41">
                  <a:extLst>
                    <a:ext uri="{FF2B5EF4-FFF2-40B4-BE49-F238E27FC236}">
                      <a16:creationId xmlns:a16="http://schemas.microsoft.com/office/drawing/2014/main" id="{51625C8C-8F00-DDA1-36E2-9503C05AEE48}"/>
                    </a:ext>
                  </a:extLst>
                </p:cNvPr>
                <p:cNvPicPr/>
                <p:nvPr/>
              </p:nvPicPr>
              <p:blipFill>
                <a:blip r:embed="rId40"/>
                <a:stretch>
                  <a:fillRect/>
                </a:stretch>
              </p:blipFill>
              <p:spPr>
                <a:xfrm>
                  <a:off x="6741957" y="4450963"/>
                  <a:ext cx="6512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3" name="Ink 42">
                  <a:extLst>
                    <a:ext uri="{FF2B5EF4-FFF2-40B4-BE49-F238E27FC236}">
                      <a16:creationId xmlns:a16="http://schemas.microsoft.com/office/drawing/2014/main" id="{C426929E-D391-9769-5CC7-2F6C54C7C9C5}"/>
                    </a:ext>
                  </a:extLst>
                </p14:cNvPr>
                <p14:cNvContentPartPr/>
                <p14:nvPr/>
              </p14:nvContentPartPr>
              <p14:xfrm>
                <a:off x="6727917" y="4664803"/>
                <a:ext cx="631080" cy="61920"/>
              </p14:xfrm>
            </p:contentPart>
          </mc:Choice>
          <mc:Fallback xmlns="">
            <p:pic>
              <p:nvPicPr>
                <p:cNvPr id="43" name="Ink 42">
                  <a:extLst>
                    <a:ext uri="{FF2B5EF4-FFF2-40B4-BE49-F238E27FC236}">
                      <a16:creationId xmlns:a16="http://schemas.microsoft.com/office/drawing/2014/main" id="{C426929E-D391-9769-5CC7-2F6C54C7C9C5}"/>
                    </a:ext>
                  </a:extLst>
                </p:cNvPr>
                <p:cNvPicPr/>
                <p:nvPr/>
              </p:nvPicPr>
              <p:blipFill>
                <a:blip r:embed="rId42"/>
                <a:stretch>
                  <a:fillRect/>
                </a:stretch>
              </p:blipFill>
              <p:spPr>
                <a:xfrm>
                  <a:off x="6719277" y="4656163"/>
                  <a:ext cx="6487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4" name="Ink 43">
                  <a:extLst>
                    <a:ext uri="{FF2B5EF4-FFF2-40B4-BE49-F238E27FC236}">
                      <a16:creationId xmlns:a16="http://schemas.microsoft.com/office/drawing/2014/main" id="{42EFAD9B-7C88-41BB-F132-FFC658695DEA}"/>
                    </a:ext>
                  </a:extLst>
                </p14:cNvPr>
                <p14:cNvContentPartPr/>
                <p14:nvPr/>
              </p14:nvContentPartPr>
              <p14:xfrm>
                <a:off x="6772557" y="4787563"/>
                <a:ext cx="528480" cy="68400"/>
              </p14:xfrm>
            </p:contentPart>
          </mc:Choice>
          <mc:Fallback xmlns="">
            <p:pic>
              <p:nvPicPr>
                <p:cNvPr id="44" name="Ink 43">
                  <a:extLst>
                    <a:ext uri="{FF2B5EF4-FFF2-40B4-BE49-F238E27FC236}">
                      <a16:creationId xmlns:a16="http://schemas.microsoft.com/office/drawing/2014/main" id="{42EFAD9B-7C88-41BB-F132-FFC658695DEA}"/>
                    </a:ext>
                  </a:extLst>
                </p:cNvPr>
                <p:cNvPicPr/>
                <p:nvPr/>
              </p:nvPicPr>
              <p:blipFill>
                <a:blip r:embed="rId44"/>
                <a:stretch>
                  <a:fillRect/>
                </a:stretch>
              </p:blipFill>
              <p:spPr>
                <a:xfrm>
                  <a:off x="6763917" y="4778563"/>
                  <a:ext cx="54612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5" name="Ink 44">
                  <a:extLst>
                    <a:ext uri="{FF2B5EF4-FFF2-40B4-BE49-F238E27FC236}">
                      <a16:creationId xmlns:a16="http://schemas.microsoft.com/office/drawing/2014/main" id="{19B04703-6538-C510-B194-929B0C37B744}"/>
                    </a:ext>
                  </a:extLst>
                </p14:cNvPr>
                <p14:cNvContentPartPr/>
                <p14:nvPr/>
              </p14:nvContentPartPr>
              <p14:xfrm>
                <a:off x="6783717" y="4909243"/>
                <a:ext cx="660240" cy="40320"/>
              </p14:xfrm>
            </p:contentPart>
          </mc:Choice>
          <mc:Fallback xmlns="">
            <p:pic>
              <p:nvPicPr>
                <p:cNvPr id="45" name="Ink 44">
                  <a:extLst>
                    <a:ext uri="{FF2B5EF4-FFF2-40B4-BE49-F238E27FC236}">
                      <a16:creationId xmlns:a16="http://schemas.microsoft.com/office/drawing/2014/main" id="{19B04703-6538-C510-B194-929B0C37B744}"/>
                    </a:ext>
                  </a:extLst>
                </p:cNvPr>
                <p:cNvPicPr/>
                <p:nvPr/>
              </p:nvPicPr>
              <p:blipFill>
                <a:blip r:embed="rId46"/>
                <a:stretch>
                  <a:fillRect/>
                </a:stretch>
              </p:blipFill>
              <p:spPr>
                <a:xfrm>
                  <a:off x="6774717" y="4900243"/>
                  <a:ext cx="67788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6" name="Ink 45">
                  <a:extLst>
                    <a:ext uri="{FF2B5EF4-FFF2-40B4-BE49-F238E27FC236}">
                      <a16:creationId xmlns:a16="http://schemas.microsoft.com/office/drawing/2014/main" id="{E593A64E-66D9-92B8-1845-22E57CE884BB}"/>
                    </a:ext>
                  </a:extLst>
                </p14:cNvPr>
                <p14:cNvContentPartPr/>
                <p14:nvPr/>
              </p14:nvContentPartPr>
              <p14:xfrm>
                <a:off x="6844917" y="4841923"/>
                <a:ext cx="483480" cy="34200"/>
              </p14:xfrm>
            </p:contentPart>
          </mc:Choice>
          <mc:Fallback xmlns="">
            <p:pic>
              <p:nvPicPr>
                <p:cNvPr id="46" name="Ink 45">
                  <a:extLst>
                    <a:ext uri="{FF2B5EF4-FFF2-40B4-BE49-F238E27FC236}">
                      <a16:creationId xmlns:a16="http://schemas.microsoft.com/office/drawing/2014/main" id="{E593A64E-66D9-92B8-1845-22E57CE884BB}"/>
                    </a:ext>
                  </a:extLst>
                </p:cNvPr>
                <p:cNvPicPr/>
                <p:nvPr/>
              </p:nvPicPr>
              <p:blipFill>
                <a:blip r:embed="rId48"/>
                <a:stretch>
                  <a:fillRect/>
                </a:stretch>
              </p:blipFill>
              <p:spPr>
                <a:xfrm>
                  <a:off x="6836277" y="4833283"/>
                  <a:ext cx="5011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7" name="Ink 46">
                  <a:extLst>
                    <a:ext uri="{FF2B5EF4-FFF2-40B4-BE49-F238E27FC236}">
                      <a16:creationId xmlns:a16="http://schemas.microsoft.com/office/drawing/2014/main" id="{9124B995-86F0-588A-C93A-DB05C1BCDBA2}"/>
                    </a:ext>
                  </a:extLst>
                </p14:cNvPr>
                <p14:cNvContentPartPr/>
                <p14:nvPr/>
              </p14:nvContentPartPr>
              <p14:xfrm>
                <a:off x="6739077" y="4697923"/>
                <a:ext cx="673200" cy="93240"/>
              </p14:xfrm>
            </p:contentPart>
          </mc:Choice>
          <mc:Fallback xmlns="">
            <p:pic>
              <p:nvPicPr>
                <p:cNvPr id="47" name="Ink 46">
                  <a:extLst>
                    <a:ext uri="{FF2B5EF4-FFF2-40B4-BE49-F238E27FC236}">
                      <a16:creationId xmlns:a16="http://schemas.microsoft.com/office/drawing/2014/main" id="{9124B995-86F0-588A-C93A-DB05C1BCDBA2}"/>
                    </a:ext>
                  </a:extLst>
                </p:cNvPr>
                <p:cNvPicPr/>
                <p:nvPr/>
              </p:nvPicPr>
              <p:blipFill>
                <a:blip r:embed="rId50"/>
                <a:stretch>
                  <a:fillRect/>
                </a:stretch>
              </p:blipFill>
              <p:spPr>
                <a:xfrm>
                  <a:off x="6730077" y="4689283"/>
                  <a:ext cx="69084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8" name="Ink 47">
                  <a:extLst>
                    <a:ext uri="{FF2B5EF4-FFF2-40B4-BE49-F238E27FC236}">
                      <a16:creationId xmlns:a16="http://schemas.microsoft.com/office/drawing/2014/main" id="{E69E0A1B-B156-EEE3-27A5-5CCF849941FB}"/>
                    </a:ext>
                  </a:extLst>
                </p14:cNvPr>
                <p14:cNvContentPartPr/>
                <p14:nvPr/>
              </p14:nvContentPartPr>
              <p14:xfrm>
                <a:off x="6778317" y="4504963"/>
                <a:ext cx="576000" cy="55080"/>
              </p14:xfrm>
            </p:contentPart>
          </mc:Choice>
          <mc:Fallback xmlns="">
            <p:pic>
              <p:nvPicPr>
                <p:cNvPr id="48" name="Ink 47">
                  <a:extLst>
                    <a:ext uri="{FF2B5EF4-FFF2-40B4-BE49-F238E27FC236}">
                      <a16:creationId xmlns:a16="http://schemas.microsoft.com/office/drawing/2014/main" id="{E69E0A1B-B156-EEE3-27A5-5CCF849941FB}"/>
                    </a:ext>
                  </a:extLst>
                </p:cNvPr>
                <p:cNvPicPr/>
                <p:nvPr/>
              </p:nvPicPr>
              <p:blipFill>
                <a:blip r:embed="rId52"/>
                <a:stretch>
                  <a:fillRect/>
                </a:stretch>
              </p:blipFill>
              <p:spPr>
                <a:xfrm>
                  <a:off x="6769677" y="4496323"/>
                  <a:ext cx="5936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9" name="Ink 48">
                  <a:extLst>
                    <a:ext uri="{FF2B5EF4-FFF2-40B4-BE49-F238E27FC236}">
                      <a16:creationId xmlns:a16="http://schemas.microsoft.com/office/drawing/2014/main" id="{A5798A2D-FF4C-716E-5BE2-646EC48FF2B3}"/>
                    </a:ext>
                  </a:extLst>
                </p14:cNvPr>
                <p14:cNvContentPartPr/>
                <p14:nvPr/>
              </p14:nvContentPartPr>
              <p14:xfrm>
                <a:off x="6778317" y="4653643"/>
                <a:ext cx="592560" cy="58320"/>
              </p14:xfrm>
            </p:contentPart>
          </mc:Choice>
          <mc:Fallback xmlns="">
            <p:pic>
              <p:nvPicPr>
                <p:cNvPr id="49" name="Ink 48">
                  <a:extLst>
                    <a:ext uri="{FF2B5EF4-FFF2-40B4-BE49-F238E27FC236}">
                      <a16:creationId xmlns:a16="http://schemas.microsoft.com/office/drawing/2014/main" id="{A5798A2D-FF4C-716E-5BE2-646EC48FF2B3}"/>
                    </a:ext>
                  </a:extLst>
                </p:cNvPr>
                <p:cNvPicPr/>
                <p:nvPr/>
              </p:nvPicPr>
              <p:blipFill>
                <a:blip r:embed="rId54"/>
                <a:stretch>
                  <a:fillRect/>
                </a:stretch>
              </p:blipFill>
              <p:spPr>
                <a:xfrm>
                  <a:off x="6769677" y="4644643"/>
                  <a:ext cx="6102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0" name="Ink 49">
                  <a:extLst>
                    <a:ext uri="{FF2B5EF4-FFF2-40B4-BE49-F238E27FC236}">
                      <a16:creationId xmlns:a16="http://schemas.microsoft.com/office/drawing/2014/main" id="{4C246637-1B89-E852-0D7D-DFF4136ACEF6}"/>
                    </a:ext>
                  </a:extLst>
                </p14:cNvPr>
                <p14:cNvContentPartPr/>
                <p14:nvPr/>
              </p14:nvContentPartPr>
              <p14:xfrm>
                <a:off x="6799917" y="4909243"/>
                <a:ext cx="714600" cy="68400"/>
              </p14:xfrm>
            </p:contentPart>
          </mc:Choice>
          <mc:Fallback xmlns="">
            <p:pic>
              <p:nvPicPr>
                <p:cNvPr id="50" name="Ink 49">
                  <a:extLst>
                    <a:ext uri="{FF2B5EF4-FFF2-40B4-BE49-F238E27FC236}">
                      <a16:creationId xmlns:a16="http://schemas.microsoft.com/office/drawing/2014/main" id="{4C246637-1B89-E852-0D7D-DFF4136ACEF6}"/>
                    </a:ext>
                  </a:extLst>
                </p:cNvPr>
                <p:cNvPicPr/>
                <p:nvPr/>
              </p:nvPicPr>
              <p:blipFill>
                <a:blip r:embed="rId56"/>
                <a:stretch>
                  <a:fillRect/>
                </a:stretch>
              </p:blipFill>
              <p:spPr>
                <a:xfrm>
                  <a:off x="6790917" y="4900243"/>
                  <a:ext cx="732240" cy="86040"/>
                </a:xfrm>
                <a:prstGeom prst="rect">
                  <a:avLst/>
                </a:prstGeom>
              </p:spPr>
            </p:pic>
          </mc:Fallback>
        </mc:AlternateContent>
      </p:grpSp>
    </p:spTree>
    <p:extLst>
      <p:ext uri="{BB962C8B-B14F-4D97-AF65-F5344CB8AC3E}">
        <p14:creationId xmlns:p14="http://schemas.microsoft.com/office/powerpoint/2010/main" val="3995560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D633DB-858B-6589-DB3D-02BA65BB43F2}"/>
              </a:ext>
            </a:extLst>
          </p:cNvPr>
          <p:cNvCxnSpPr/>
          <p:nvPr/>
        </p:nvCxnSpPr>
        <p:spPr>
          <a:xfrm>
            <a:off x="196770" y="5532699"/>
            <a:ext cx="11458936"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A close-up of a screen&#10;&#10;Description automatically generated">
            <a:extLst>
              <a:ext uri="{FF2B5EF4-FFF2-40B4-BE49-F238E27FC236}">
                <a16:creationId xmlns:a16="http://schemas.microsoft.com/office/drawing/2014/main" id="{7839F5CA-E66F-2C13-A4B8-AD8D27F23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94" y="3690550"/>
            <a:ext cx="3086806" cy="1842149"/>
          </a:xfrm>
          <a:prstGeom prst="rect">
            <a:avLst/>
          </a:prstGeom>
        </p:spPr>
      </p:pic>
      <p:pic>
        <p:nvPicPr>
          <p:cNvPr id="6" name="Picture 5" descr="A cartoon of a soup pot&#10;&#10;Description automatically generated">
            <a:extLst>
              <a:ext uri="{FF2B5EF4-FFF2-40B4-BE49-F238E27FC236}">
                <a16:creationId xmlns:a16="http://schemas.microsoft.com/office/drawing/2014/main" id="{FC0ED8F8-11C2-F944-4FC7-C46B2AFC8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0868" y="2718931"/>
            <a:ext cx="2201200" cy="3130952"/>
          </a:xfrm>
          <a:prstGeom prst="rect">
            <a:avLst/>
          </a:prstGeom>
        </p:spPr>
      </p:pic>
      <p:pic>
        <p:nvPicPr>
          <p:cNvPr id="10" name="Picture 9" descr="A stick figure with a pen in his mouth&#10;&#10;Description automatically generated">
            <a:extLst>
              <a:ext uri="{FF2B5EF4-FFF2-40B4-BE49-F238E27FC236}">
                <a16:creationId xmlns:a16="http://schemas.microsoft.com/office/drawing/2014/main" id="{454C607A-4E33-A9EC-4B4A-B3B5777B4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661" y="-497403"/>
            <a:ext cx="4825207" cy="6347286"/>
          </a:xfrm>
          <a:prstGeom prst="rect">
            <a:avLst/>
          </a:prstGeom>
        </p:spPr>
      </p:pic>
      <p:sp>
        <p:nvSpPr>
          <p:cNvPr id="2" name="TextBox 1">
            <a:extLst>
              <a:ext uri="{FF2B5EF4-FFF2-40B4-BE49-F238E27FC236}">
                <a16:creationId xmlns:a16="http://schemas.microsoft.com/office/drawing/2014/main" id="{ECF44074-CD75-C53D-A27B-A4E28DB8F024}"/>
              </a:ext>
            </a:extLst>
          </p:cNvPr>
          <p:cNvSpPr txBox="1"/>
          <p:nvPr/>
        </p:nvSpPr>
        <p:spPr>
          <a:xfrm>
            <a:off x="5116011" y="217304"/>
            <a:ext cx="3414532" cy="2215991"/>
          </a:xfrm>
          <a:prstGeom prst="rect">
            <a:avLst/>
          </a:prstGeom>
          <a:noFill/>
        </p:spPr>
        <p:txBody>
          <a:bodyPr wrap="square" rtlCol="0">
            <a:spAutoFit/>
          </a:bodyPr>
          <a:lstStyle/>
          <a:p>
            <a:pPr algn="ctr"/>
            <a:r>
              <a:rPr lang="en-US" sz="2400" dirty="0"/>
              <a:t>Change is more like a crock pot than a microwave.</a:t>
            </a:r>
          </a:p>
          <a:p>
            <a:pPr algn="ctr"/>
            <a:r>
              <a:rPr lang="en-US" sz="2400" dirty="0"/>
              <a:t>But it’s going to be worth it!</a:t>
            </a:r>
          </a:p>
          <a:p>
            <a:endParaRPr lang="en-US" dirty="0"/>
          </a:p>
        </p:txBody>
      </p:sp>
    </p:spTree>
    <p:extLst>
      <p:ext uri="{BB962C8B-B14F-4D97-AF65-F5344CB8AC3E}">
        <p14:creationId xmlns:p14="http://schemas.microsoft.com/office/powerpoint/2010/main" val="994579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90C05-572A-283A-9863-7B6F97497586}"/>
              </a:ext>
            </a:extLst>
          </p:cNvPr>
          <p:cNvSpPr txBox="1"/>
          <p:nvPr/>
        </p:nvSpPr>
        <p:spPr>
          <a:xfrm>
            <a:off x="3333509" y="576863"/>
            <a:ext cx="7211027" cy="1569660"/>
          </a:xfrm>
          <a:prstGeom prst="rect">
            <a:avLst/>
          </a:prstGeom>
          <a:noFill/>
        </p:spPr>
        <p:txBody>
          <a:bodyPr wrap="square" rtlCol="0">
            <a:spAutoFit/>
          </a:bodyPr>
          <a:lstStyle/>
          <a:p>
            <a:r>
              <a:rPr lang="en-US" sz="2400" dirty="0"/>
              <a:t>Vibrant, growing precincts can accomplish great things: grow caring communities, work with legislators to change bills, elect candidates who love our Constitution!</a:t>
            </a:r>
          </a:p>
        </p:txBody>
      </p:sp>
      <p:pic>
        <p:nvPicPr>
          <p:cNvPr id="8" name="Picture 7" descr="A close-up of a flag&#10;&#10;Description automatically generated">
            <a:extLst>
              <a:ext uri="{FF2B5EF4-FFF2-40B4-BE49-F238E27FC236}">
                <a16:creationId xmlns:a16="http://schemas.microsoft.com/office/drawing/2014/main" id="{70EF55A7-95DC-6DDE-BE46-632B30664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57" y="358815"/>
            <a:ext cx="2686412" cy="6140370"/>
          </a:xfrm>
          <a:prstGeom prst="rect">
            <a:avLst/>
          </a:prstGeom>
        </p:spPr>
      </p:pic>
      <p:pic>
        <p:nvPicPr>
          <p:cNvPr id="6" name="Picture 5" descr="A cartoon of a person and person at a round table&#10;&#10;Description automatically generated">
            <a:extLst>
              <a:ext uri="{FF2B5EF4-FFF2-40B4-BE49-F238E27FC236}">
                <a16:creationId xmlns:a16="http://schemas.microsoft.com/office/drawing/2014/main" id="{6F490BB4-43CA-FC3B-A04A-FF4581916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2973" y="2364570"/>
            <a:ext cx="9321478" cy="4143504"/>
          </a:xfrm>
          <a:prstGeom prst="rect">
            <a:avLst/>
          </a:prstGeom>
        </p:spPr>
      </p:pic>
      <p:pic>
        <p:nvPicPr>
          <p:cNvPr id="9" name="Picture 8" descr="A logo with an elephant and stars&#10;&#10;Description automatically generated">
            <a:extLst>
              <a:ext uri="{FF2B5EF4-FFF2-40B4-BE49-F238E27FC236}">
                <a16:creationId xmlns:a16="http://schemas.microsoft.com/office/drawing/2014/main" id="{AB408BFF-AA56-AEF0-D547-82E8FB9D7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4451" y="6298677"/>
            <a:ext cx="756012" cy="401015"/>
          </a:xfrm>
          <a:prstGeom prst="rect">
            <a:avLst/>
          </a:prstGeom>
        </p:spPr>
      </p:pic>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898B7DA7-4B18-0AE7-7854-20545AFAA668}"/>
                  </a:ext>
                </a:extLst>
              </p14:cNvPr>
              <p14:cNvContentPartPr/>
              <p14:nvPr/>
            </p14:nvContentPartPr>
            <p14:xfrm>
              <a:off x="13090557" y="1817289"/>
              <a:ext cx="360" cy="360"/>
            </p14:xfrm>
          </p:contentPart>
        </mc:Choice>
        <mc:Fallback xmlns="">
          <p:pic>
            <p:nvPicPr>
              <p:cNvPr id="11" name="Ink 10">
                <a:extLst>
                  <a:ext uri="{FF2B5EF4-FFF2-40B4-BE49-F238E27FC236}">
                    <a16:creationId xmlns:a16="http://schemas.microsoft.com/office/drawing/2014/main" id="{898B7DA7-4B18-0AE7-7854-20545AFAA668}"/>
                  </a:ext>
                </a:extLst>
              </p:cNvPr>
              <p:cNvPicPr/>
              <p:nvPr/>
            </p:nvPicPr>
            <p:blipFill>
              <a:blip r:embed="rId7"/>
              <a:stretch>
                <a:fillRect/>
              </a:stretch>
            </p:blipFill>
            <p:spPr>
              <a:xfrm>
                <a:off x="13081917" y="1808649"/>
                <a:ext cx="18000" cy="18000"/>
              </a:xfrm>
              <a:prstGeom prst="rect">
                <a:avLst/>
              </a:prstGeom>
            </p:spPr>
          </p:pic>
        </mc:Fallback>
      </mc:AlternateContent>
    </p:spTree>
    <p:extLst>
      <p:ext uri="{BB962C8B-B14F-4D97-AF65-F5344CB8AC3E}">
        <p14:creationId xmlns:p14="http://schemas.microsoft.com/office/powerpoint/2010/main" val="1654105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6F18B6-BAB7-7DF8-29E3-700763529DAA}"/>
              </a:ext>
            </a:extLst>
          </p:cNvPr>
          <p:cNvSpPr txBox="1"/>
          <p:nvPr/>
        </p:nvSpPr>
        <p:spPr>
          <a:xfrm>
            <a:off x="833378" y="452735"/>
            <a:ext cx="6366076" cy="830997"/>
          </a:xfrm>
          <a:prstGeom prst="rect">
            <a:avLst/>
          </a:prstGeom>
          <a:noFill/>
        </p:spPr>
        <p:txBody>
          <a:bodyPr wrap="square" rtlCol="0">
            <a:spAutoFit/>
          </a:bodyPr>
          <a:lstStyle/>
          <a:p>
            <a:r>
              <a:rPr lang="en-US" sz="2400" dirty="0"/>
              <a:t>This grassroots movement is gaining momentum; we can’t let it stall out!</a:t>
            </a:r>
          </a:p>
        </p:txBody>
      </p:sp>
      <p:pic>
        <p:nvPicPr>
          <p:cNvPr id="6" name="Picture 5" descr="A drawing of a train&#10;&#10;Description automatically generated">
            <a:extLst>
              <a:ext uri="{FF2B5EF4-FFF2-40B4-BE49-F238E27FC236}">
                <a16:creationId xmlns:a16="http://schemas.microsoft.com/office/drawing/2014/main" id="{3E73FC9A-DFFA-DDA4-5342-71B68BBBB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8557" y="1250104"/>
            <a:ext cx="9284595" cy="5607895"/>
          </a:xfrm>
          <a:prstGeom prst="rect">
            <a:avLst/>
          </a:prstGeom>
        </p:spPr>
      </p:pic>
      <p:sp>
        <p:nvSpPr>
          <p:cNvPr id="7" name="TextBox 6">
            <a:extLst>
              <a:ext uri="{FF2B5EF4-FFF2-40B4-BE49-F238E27FC236}">
                <a16:creationId xmlns:a16="http://schemas.microsoft.com/office/drawing/2014/main" id="{8B9D8E57-5F93-987D-9C00-69424A0C1E7F}"/>
              </a:ext>
            </a:extLst>
          </p:cNvPr>
          <p:cNvSpPr txBox="1"/>
          <p:nvPr/>
        </p:nvSpPr>
        <p:spPr>
          <a:xfrm>
            <a:off x="4942390" y="4597001"/>
            <a:ext cx="1388962" cy="830997"/>
          </a:xfrm>
          <a:prstGeom prst="rect">
            <a:avLst/>
          </a:prstGeom>
          <a:noFill/>
        </p:spPr>
        <p:txBody>
          <a:bodyPr wrap="square" rtlCol="0">
            <a:spAutoFit/>
          </a:bodyPr>
          <a:lstStyle/>
          <a:p>
            <a:r>
              <a:rPr lang="en-US" sz="2400" b="1" dirty="0">
                <a:latin typeface="Brush Script MT" panose="03060802040406070304" pitchFamily="66" charset="0"/>
              </a:rPr>
              <a:t>We the People</a:t>
            </a:r>
          </a:p>
        </p:txBody>
      </p:sp>
      <p:pic>
        <p:nvPicPr>
          <p:cNvPr id="9" name="Picture 8" descr="A logo with an elephant and stars&#10;&#10;Description automatically generated">
            <a:extLst>
              <a:ext uri="{FF2B5EF4-FFF2-40B4-BE49-F238E27FC236}">
                <a16:creationId xmlns:a16="http://schemas.microsoft.com/office/drawing/2014/main" id="{2DDF5654-3128-C20A-67C5-639C5B26E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69" y="6212986"/>
            <a:ext cx="724986" cy="384558"/>
          </a:xfrm>
          <a:prstGeom prst="rect">
            <a:avLst/>
          </a:prstGeom>
        </p:spPr>
      </p:pic>
    </p:spTree>
    <p:extLst>
      <p:ext uri="{BB962C8B-B14F-4D97-AF65-F5344CB8AC3E}">
        <p14:creationId xmlns:p14="http://schemas.microsoft.com/office/powerpoint/2010/main" val="868155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flag of the united states of america&#10;&#10;Description automatically generated">
            <a:extLst>
              <a:ext uri="{FF2B5EF4-FFF2-40B4-BE49-F238E27FC236}">
                <a16:creationId xmlns:a16="http://schemas.microsoft.com/office/drawing/2014/main" id="{7EB2D9BD-14DA-A05E-425E-29D7DC0667D2}"/>
              </a:ext>
            </a:extLst>
          </p:cNvPr>
          <p:cNvPicPr>
            <a:picLocks noChangeAspect="1"/>
          </p:cNvPicPr>
          <p:nvPr/>
        </p:nvPicPr>
        <p:blipFill>
          <a:blip r:embed="rId3">
            <a:alphaModFix amt="57000"/>
            <a:extLst>
              <a:ext uri="{28A0092B-C50C-407E-A947-70E740481C1C}">
                <a14:useLocalDpi xmlns:a14="http://schemas.microsoft.com/office/drawing/2010/main" val="0"/>
              </a:ext>
            </a:extLst>
          </a:blip>
          <a:stretch>
            <a:fillRect/>
          </a:stretch>
        </p:blipFill>
        <p:spPr>
          <a:xfrm>
            <a:off x="0" y="-19082"/>
            <a:ext cx="12192000" cy="7521195"/>
          </a:xfrm>
          <a:prstGeom prst="rect">
            <a:avLst/>
          </a:prstGeom>
        </p:spPr>
      </p:pic>
      <p:sp>
        <p:nvSpPr>
          <p:cNvPr id="2" name="TextBox 1">
            <a:extLst>
              <a:ext uri="{FF2B5EF4-FFF2-40B4-BE49-F238E27FC236}">
                <a16:creationId xmlns:a16="http://schemas.microsoft.com/office/drawing/2014/main" id="{C860FA89-B31E-28D9-B9D1-C0DD71571A31}"/>
              </a:ext>
            </a:extLst>
          </p:cNvPr>
          <p:cNvSpPr txBox="1"/>
          <p:nvPr/>
        </p:nvSpPr>
        <p:spPr>
          <a:xfrm>
            <a:off x="1052559" y="3929619"/>
            <a:ext cx="6123008" cy="2308324"/>
          </a:xfrm>
          <a:prstGeom prst="rect">
            <a:avLst/>
          </a:prstGeom>
          <a:noFill/>
        </p:spPr>
        <p:txBody>
          <a:bodyPr wrap="square" rtlCol="0">
            <a:spAutoFit/>
          </a:bodyPr>
          <a:lstStyle/>
          <a:p>
            <a:r>
              <a:rPr lang="en-US" sz="2400" b="1" dirty="0"/>
              <a:t>Now you know the nuts and bolts:</a:t>
            </a:r>
          </a:p>
          <a:p>
            <a:pPr marL="342900" indent="-342900">
              <a:buFont typeface="Arial" panose="020B0604020202020204" pitchFamily="34" charset="0"/>
              <a:buChar char="•"/>
            </a:pPr>
            <a:r>
              <a:rPr lang="en-US" sz="2400" b="1" dirty="0"/>
              <a:t>Build your precinct</a:t>
            </a:r>
          </a:p>
          <a:p>
            <a:pPr marL="342900" indent="-342900">
              <a:buFont typeface="Arial" panose="020B0604020202020204" pitchFamily="34" charset="0"/>
              <a:buChar char="•"/>
            </a:pPr>
            <a:r>
              <a:rPr lang="en-US" sz="2400" b="1" dirty="0"/>
              <a:t>Bring everyone to reorganization in March</a:t>
            </a:r>
          </a:p>
          <a:p>
            <a:pPr marL="342900" indent="-342900">
              <a:buFont typeface="Arial" panose="020B0604020202020204" pitchFamily="34" charset="0"/>
              <a:buChar char="•"/>
            </a:pPr>
            <a:r>
              <a:rPr lang="en-US" sz="2400" b="1" dirty="0"/>
              <a:t>Be part of making a difference</a:t>
            </a:r>
          </a:p>
          <a:p>
            <a:pPr marL="342900" indent="-342900">
              <a:buFont typeface="Arial" panose="020B0604020202020204" pitchFamily="34" charset="0"/>
              <a:buChar char="•"/>
            </a:pPr>
            <a:r>
              <a:rPr lang="en-US" sz="2400" b="1" dirty="0"/>
              <a:t>Have fun and keep it going!!</a:t>
            </a:r>
          </a:p>
        </p:txBody>
      </p:sp>
      <p:pic>
        <p:nvPicPr>
          <p:cNvPr id="8" name="Picture 7" descr="A cartoon stick figure holding a wrench&#10;&#10;Description automatically generated">
            <a:extLst>
              <a:ext uri="{FF2B5EF4-FFF2-40B4-BE49-F238E27FC236}">
                <a16:creationId xmlns:a16="http://schemas.microsoft.com/office/drawing/2014/main" id="{354594D5-3C36-6AED-0C44-78F73AE02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471" y="1189509"/>
            <a:ext cx="4588625" cy="5104015"/>
          </a:xfrm>
          <a:prstGeom prst="rect">
            <a:avLst/>
          </a:prstGeom>
          <a:ln w="57150">
            <a:solidFill>
              <a:schemeClr val="accent1">
                <a:shade val="15000"/>
              </a:schemeClr>
            </a:solidFill>
          </a:ln>
        </p:spPr>
      </p:pic>
      <p:pic>
        <p:nvPicPr>
          <p:cNvPr id="9" name="Picture 8" descr="A logo with an elephant and stars&#10;&#10;Description automatically generated">
            <a:extLst>
              <a:ext uri="{FF2B5EF4-FFF2-40B4-BE49-F238E27FC236}">
                <a16:creationId xmlns:a16="http://schemas.microsoft.com/office/drawing/2014/main" id="{E7D85C17-3ED2-26B8-8595-780E94CEF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629" y="6501928"/>
            <a:ext cx="727300" cy="385785"/>
          </a:xfrm>
          <a:prstGeom prst="rect">
            <a:avLst/>
          </a:prstGeom>
        </p:spPr>
      </p:pic>
    </p:spTree>
    <p:extLst>
      <p:ext uri="{BB962C8B-B14F-4D97-AF65-F5344CB8AC3E}">
        <p14:creationId xmlns:p14="http://schemas.microsoft.com/office/powerpoint/2010/main" val="477278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D16ECC-BBD4-11C3-0805-9A40E2F1AE02}"/>
              </a:ext>
            </a:extLst>
          </p:cNvPr>
          <p:cNvSpPr txBox="1"/>
          <p:nvPr/>
        </p:nvSpPr>
        <p:spPr>
          <a:xfrm>
            <a:off x="617220" y="388620"/>
            <a:ext cx="4720590" cy="1477328"/>
          </a:xfrm>
          <a:prstGeom prst="rect">
            <a:avLst/>
          </a:prstGeom>
          <a:noFill/>
        </p:spPr>
        <p:txBody>
          <a:bodyPr wrap="square" rtlCol="0">
            <a:spAutoFit/>
          </a:bodyPr>
          <a:lstStyle/>
          <a:p>
            <a:endParaRPr lang="en-US" dirty="0"/>
          </a:p>
          <a:p>
            <a:r>
              <a:rPr lang="en-US" sz="2400" dirty="0"/>
              <a:t>Building community.</a:t>
            </a:r>
          </a:p>
          <a:p>
            <a:r>
              <a:rPr lang="en-US" sz="2400" dirty="0"/>
              <a:t>Recruiting members.</a:t>
            </a:r>
          </a:p>
          <a:p>
            <a:r>
              <a:rPr lang="en-US" sz="2400" dirty="0"/>
              <a:t>Making a difference!</a:t>
            </a:r>
          </a:p>
        </p:txBody>
      </p:sp>
      <p:pic>
        <p:nvPicPr>
          <p:cNvPr id="5" name="Picture 4" descr="A hand holding a cone with ice cream&#10;&#10;Description automatically generated">
            <a:extLst>
              <a:ext uri="{FF2B5EF4-FFF2-40B4-BE49-F238E27FC236}">
                <a16:creationId xmlns:a16="http://schemas.microsoft.com/office/drawing/2014/main" id="{64D4800A-91CA-F64E-6235-3FF27DE7E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6240" y="3783328"/>
            <a:ext cx="2759395" cy="2759395"/>
          </a:xfrm>
          <a:prstGeom prst="rect">
            <a:avLst/>
          </a:prstGeom>
        </p:spPr>
      </p:pic>
      <p:pic>
        <p:nvPicPr>
          <p:cNvPr id="7" name="Picture 6" descr="A group of people sitting in chairs in a park&#10;&#10;Description automatically generated">
            <a:extLst>
              <a:ext uri="{FF2B5EF4-FFF2-40B4-BE49-F238E27FC236}">
                <a16:creationId xmlns:a16="http://schemas.microsoft.com/office/drawing/2014/main" id="{AC6D37BB-C263-C19A-2E4F-29ED692F1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010" y="669607"/>
            <a:ext cx="5613085" cy="2806543"/>
          </a:xfrm>
          <a:prstGeom prst="rect">
            <a:avLst/>
          </a:prstGeom>
        </p:spPr>
      </p:pic>
      <p:pic>
        <p:nvPicPr>
          <p:cNvPr id="9" name="Picture 8" descr="A group of men standing outside a building&#10;&#10;Description automatically generated">
            <a:extLst>
              <a:ext uri="{FF2B5EF4-FFF2-40B4-BE49-F238E27FC236}">
                <a16:creationId xmlns:a16="http://schemas.microsoft.com/office/drawing/2014/main" id="{F0BE62D2-3AFF-E606-0DF4-F58DAA12B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672" y="2747962"/>
            <a:ext cx="4376738" cy="2912520"/>
          </a:xfrm>
          <a:prstGeom prst="rect">
            <a:avLst/>
          </a:prstGeom>
        </p:spPr>
      </p:pic>
      <p:grpSp>
        <p:nvGrpSpPr>
          <p:cNvPr id="10" name="Group 9">
            <a:extLst>
              <a:ext uri="{FF2B5EF4-FFF2-40B4-BE49-F238E27FC236}">
                <a16:creationId xmlns:a16="http://schemas.microsoft.com/office/drawing/2014/main" id="{2BDE4BDB-C42A-E1DA-45D4-103559961267}"/>
              </a:ext>
            </a:extLst>
          </p:cNvPr>
          <p:cNvGrpSpPr/>
          <p:nvPr/>
        </p:nvGrpSpPr>
        <p:grpSpPr>
          <a:xfrm>
            <a:off x="1334665" y="1103135"/>
            <a:ext cx="360" cy="360"/>
            <a:chOff x="1334665" y="1103135"/>
            <a:chExt cx="360" cy="360"/>
          </a:xfrm>
        </p:grpSpPr>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77977E61-56C3-8DFD-7E07-04BFFCF1A72D}"/>
                    </a:ext>
                  </a:extLst>
                </p14:cNvPr>
                <p14:cNvContentPartPr/>
                <p14:nvPr/>
              </p14:nvContentPartPr>
              <p14:xfrm>
                <a:off x="1334665" y="1103135"/>
                <a:ext cx="360" cy="360"/>
              </p14:xfrm>
            </p:contentPart>
          </mc:Choice>
          <mc:Fallback xmlns="">
            <p:pic>
              <p:nvPicPr>
                <p:cNvPr id="2" name="Ink 1">
                  <a:extLst>
                    <a:ext uri="{FF2B5EF4-FFF2-40B4-BE49-F238E27FC236}">
                      <a16:creationId xmlns:a16="http://schemas.microsoft.com/office/drawing/2014/main" id="{77977E61-56C3-8DFD-7E07-04BFFCF1A72D}"/>
                    </a:ext>
                  </a:extLst>
                </p:cNvPr>
                <p:cNvPicPr/>
                <p:nvPr/>
              </p:nvPicPr>
              <p:blipFill>
                <a:blip r:embed="rId7"/>
                <a:stretch>
                  <a:fillRect/>
                </a:stretch>
              </p:blipFill>
              <p:spPr>
                <a:xfrm>
                  <a:off x="1325665" y="10944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A1E270FB-4465-23E3-FB1F-F95F8269C86D}"/>
                    </a:ext>
                  </a:extLst>
                </p14:cNvPr>
                <p14:cNvContentPartPr/>
                <p14:nvPr/>
              </p14:nvContentPartPr>
              <p14:xfrm>
                <a:off x="1334665" y="1103135"/>
                <a:ext cx="360" cy="360"/>
              </p14:xfrm>
            </p:contentPart>
          </mc:Choice>
          <mc:Fallback xmlns="">
            <p:pic>
              <p:nvPicPr>
                <p:cNvPr id="4" name="Ink 3">
                  <a:extLst>
                    <a:ext uri="{FF2B5EF4-FFF2-40B4-BE49-F238E27FC236}">
                      <a16:creationId xmlns:a16="http://schemas.microsoft.com/office/drawing/2014/main" id="{A1E270FB-4465-23E3-FB1F-F95F8269C86D}"/>
                    </a:ext>
                  </a:extLst>
                </p:cNvPr>
                <p:cNvPicPr/>
                <p:nvPr/>
              </p:nvPicPr>
              <p:blipFill>
                <a:blip r:embed="rId7"/>
                <a:stretch>
                  <a:fillRect/>
                </a:stretch>
              </p:blipFill>
              <p:spPr>
                <a:xfrm>
                  <a:off x="1325665" y="10944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E5CBF416-D50F-004D-B424-CE359A4FB249}"/>
                    </a:ext>
                  </a:extLst>
                </p14:cNvPr>
                <p14:cNvContentPartPr/>
                <p14:nvPr/>
              </p14:nvContentPartPr>
              <p14:xfrm>
                <a:off x="1334665" y="1103135"/>
                <a:ext cx="360" cy="360"/>
              </p14:xfrm>
            </p:contentPart>
          </mc:Choice>
          <mc:Fallback xmlns="">
            <p:pic>
              <p:nvPicPr>
                <p:cNvPr id="6" name="Ink 5">
                  <a:extLst>
                    <a:ext uri="{FF2B5EF4-FFF2-40B4-BE49-F238E27FC236}">
                      <a16:creationId xmlns:a16="http://schemas.microsoft.com/office/drawing/2014/main" id="{E5CBF416-D50F-004D-B424-CE359A4FB249}"/>
                    </a:ext>
                  </a:extLst>
                </p:cNvPr>
                <p:cNvPicPr/>
                <p:nvPr/>
              </p:nvPicPr>
              <p:blipFill>
                <a:blip r:embed="rId7"/>
                <a:stretch>
                  <a:fillRect/>
                </a:stretch>
              </p:blipFill>
              <p:spPr>
                <a:xfrm>
                  <a:off x="1325665" y="109449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AEEC6469-C3C3-C106-A426-765413271469}"/>
                  </a:ext>
                </a:extLst>
              </p14:cNvPr>
              <p14:cNvContentPartPr/>
              <p14:nvPr/>
            </p14:nvContentPartPr>
            <p14:xfrm>
              <a:off x="2123065" y="1544495"/>
              <a:ext cx="360" cy="360"/>
            </p14:xfrm>
          </p:contentPart>
        </mc:Choice>
        <mc:Fallback xmlns="">
          <p:pic>
            <p:nvPicPr>
              <p:cNvPr id="8" name="Ink 7">
                <a:extLst>
                  <a:ext uri="{FF2B5EF4-FFF2-40B4-BE49-F238E27FC236}">
                    <a16:creationId xmlns:a16="http://schemas.microsoft.com/office/drawing/2014/main" id="{AEEC6469-C3C3-C106-A426-765413271469}"/>
                  </a:ext>
                </a:extLst>
              </p:cNvPr>
              <p:cNvPicPr/>
              <p:nvPr/>
            </p:nvPicPr>
            <p:blipFill>
              <a:blip r:embed="rId7"/>
              <a:stretch>
                <a:fillRect/>
              </a:stretch>
            </p:blipFill>
            <p:spPr>
              <a:xfrm>
                <a:off x="2114425" y="1535855"/>
                <a:ext cx="18000" cy="18000"/>
              </a:xfrm>
              <a:prstGeom prst="rect">
                <a:avLst/>
              </a:prstGeom>
            </p:spPr>
          </p:pic>
        </mc:Fallback>
      </mc:AlternateContent>
      <p:pic>
        <p:nvPicPr>
          <p:cNvPr id="11" name="Picture 10" descr="A logo with an elephant and stars&#10;&#10;Description automatically generated">
            <a:extLst>
              <a:ext uri="{FF2B5EF4-FFF2-40B4-BE49-F238E27FC236}">
                <a16:creationId xmlns:a16="http://schemas.microsoft.com/office/drawing/2014/main" id="{AEF56A3C-61CA-915C-B57C-5333C3AB5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742" y="6243692"/>
            <a:ext cx="850955" cy="451376"/>
          </a:xfrm>
          <a:prstGeom prst="rect">
            <a:avLst/>
          </a:prstGeom>
        </p:spPr>
      </p:pic>
    </p:spTree>
    <p:extLst>
      <p:ext uri="{BB962C8B-B14F-4D97-AF65-F5344CB8AC3E}">
        <p14:creationId xmlns:p14="http://schemas.microsoft.com/office/powerpoint/2010/main" val="2739512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ACC8B-7FE7-B21C-66CE-27B269E36D34}"/>
              </a:ext>
            </a:extLst>
          </p:cNvPr>
          <p:cNvSpPr txBox="1"/>
          <p:nvPr/>
        </p:nvSpPr>
        <p:spPr>
          <a:xfrm>
            <a:off x="1287684" y="4346822"/>
            <a:ext cx="9893460" cy="923330"/>
          </a:xfrm>
          <a:prstGeom prst="rect">
            <a:avLst/>
          </a:prstGeom>
          <a:noFill/>
        </p:spPr>
        <p:txBody>
          <a:bodyPr wrap="square">
            <a:spAutoFit/>
          </a:bodyPr>
          <a:lstStyle/>
          <a:p>
            <a:r>
              <a:rPr lang="en-US" sz="1800" dirty="0">
                <a:solidFill>
                  <a:srgbClr val="333333"/>
                </a:solidFill>
                <a:latin typeface="Source Sans Pro" panose="020B0503030403020204" pitchFamily="34" charset="0"/>
              </a:rPr>
              <a:t>Licensed by</a:t>
            </a:r>
            <a:r>
              <a:rPr lang="en-US" sz="1800" b="0" i="0" dirty="0">
                <a:solidFill>
                  <a:srgbClr val="333333"/>
                </a:solidFill>
                <a:effectLst/>
                <a:latin typeface="Source Sans Pro" panose="020B0503030403020204" pitchFamily="34" charset="0"/>
              </a:rPr>
              <a:t> CC BY-NC-ND 4.0.</a:t>
            </a:r>
          </a:p>
          <a:p>
            <a:r>
              <a:rPr lang="en-US" b="0" i="0" dirty="0">
                <a:solidFill>
                  <a:srgbClr val="333333"/>
                </a:solidFill>
                <a:effectLst/>
                <a:latin typeface="Source Sans Pro" panose="020B0503030403020204" pitchFamily="34" charset="0"/>
              </a:rPr>
              <a:t>This work is licensed under Creative Commons Attribution-</a:t>
            </a:r>
            <a:r>
              <a:rPr lang="en-US" b="0" i="0" dirty="0" err="1">
                <a:solidFill>
                  <a:srgbClr val="333333"/>
                </a:solidFill>
                <a:effectLst/>
                <a:latin typeface="Source Sans Pro" panose="020B0503030403020204" pitchFamily="34" charset="0"/>
              </a:rPr>
              <a:t>NonCommercial</a:t>
            </a:r>
            <a:r>
              <a:rPr lang="en-US" b="0" i="0" dirty="0">
                <a:solidFill>
                  <a:srgbClr val="333333"/>
                </a:solidFill>
                <a:effectLst/>
                <a:latin typeface="Source Sans Pro" panose="020B0503030403020204" pitchFamily="34" charset="0"/>
              </a:rPr>
              <a:t>-</a:t>
            </a:r>
            <a:r>
              <a:rPr lang="en-US" b="0" i="0" dirty="0" err="1">
                <a:solidFill>
                  <a:srgbClr val="333333"/>
                </a:solidFill>
                <a:effectLst/>
                <a:latin typeface="Source Sans Pro" panose="020B0503030403020204" pitchFamily="34" charset="0"/>
              </a:rPr>
              <a:t>NoDerivatives</a:t>
            </a:r>
            <a:r>
              <a:rPr lang="en-US" b="0" i="0" dirty="0">
                <a:solidFill>
                  <a:srgbClr val="333333"/>
                </a:solidFill>
                <a:effectLst/>
                <a:latin typeface="Source Sans Pro" panose="020B0503030403020204" pitchFamily="34" charset="0"/>
              </a:rPr>
              <a:t> 4.0 International. To view a copy of this license, visit https://creativecommons.org/licenses/by-nc-nd/4.0/</a:t>
            </a:r>
            <a:endParaRPr lang="en-US" sz="1800" dirty="0"/>
          </a:p>
        </p:txBody>
      </p:sp>
      <p:pic>
        <p:nvPicPr>
          <p:cNvPr id="5" name="Picture 4" descr="A logo with an elephant and stars&#10;&#10;Description automatically generated">
            <a:extLst>
              <a:ext uri="{FF2B5EF4-FFF2-40B4-BE49-F238E27FC236}">
                <a16:creationId xmlns:a16="http://schemas.microsoft.com/office/drawing/2014/main" id="{C9C8771D-DFBF-5016-CF5B-42A01B781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684" y="3033170"/>
            <a:ext cx="2190750" cy="1162050"/>
          </a:xfrm>
          <a:prstGeom prst="rect">
            <a:avLst/>
          </a:prstGeom>
        </p:spPr>
      </p:pic>
    </p:spTree>
    <p:extLst>
      <p:ext uri="{BB962C8B-B14F-4D97-AF65-F5344CB8AC3E}">
        <p14:creationId xmlns:p14="http://schemas.microsoft.com/office/powerpoint/2010/main" val="179777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tick figures holding a sign&#10;&#10;Description automatically generated">
            <a:extLst>
              <a:ext uri="{FF2B5EF4-FFF2-40B4-BE49-F238E27FC236}">
                <a16:creationId xmlns:a16="http://schemas.microsoft.com/office/drawing/2014/main" id="{51939829-F0F5-0700-88DA-3B184B816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610" y="2285034"/>
            <a:ext cx="8115300" cy="3638550"/>
          </a:xfrm>
          <a:prstGeom prst="rect">
            <a:avLst/>
          </a:prstGeom>
        </p:spPr>
      </p:pic>
      <p:sp>
        <p:nvSpPr>
          <p:cNvPr id="2" name="TextBox 1">
            <a:extLst>
              <a:ext uri="{FF2B5EF4-FFF2-40B4-BE49-F238E27FC236}">
                <a16:creationId xmlns:a16="http://schemas.microsoft.com/office/drawing/2014/main" id="{CEB565A9-49F1-4435-F306-32461F23A835}"/>
              </a:ext>
            </a:extLst>
          </p:cNvPr>
          <p:cNvSpPr txBox="1"/>
          <p:nvPr/>
        </p:nvSpPr>
        <p:spPr>
          <a:xfrm>
            <a:off x="1230630" y="511328"/>
            <a:ext cx="8965324" cy="1200329"/>
          </a:xfrm>
          <a:prstGeom prst="rect">
            <a:avLst/>
          </a:prstGeom>
          <a:noFill/>
        </p:spPr>
        <p:txBody>
          <a:bodyPr wrap="square" rtlCol="0">
            <a:spAutoFit/>
          </a:bodyPr>
          <a:lstStyle/>
          <a:p>
            <a:r>
              <a:rPr lang="en-US" sz="2400" dirty="0"/>
              <a:t>In our first module, we saw an example of a precinct whose members engaged and recruited others, then elected officers and delegates. Now let’s see HOW this happens…..</a:t>
            </a:r>
          </a:p>
        </p:txBody>
      </p:sp>
      <p:pic>
        <p:nvPicPr>
          <p:cNvPr id="3" name="Picture 2" descr="A logo with an elephant and stars&#10;&#10;Description automatically generated">
            <a:extLst>
              <a:ext uri="{FF2B5EF4-FFF2-40B4-BE49-F238E27FC236}">
                <a16:creationId xmlns:a16="http://schemas.microsoft.com/office/drawing/2014/main" id="{10585AFC-3029-7804-A313-02D84A942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95" y="6280453"/>
            <a:ext cx="808323" cy="428763"/>
          </a:xfrm>
          <a:prstGeom prst="rect">
            <a:avLst/>
          </a:prstGeom>
        </p:spPr>
      </p:pic>
      <p:sp>
        <p:nvSpPr>
          <p:cNvPr id="4" name="TextBox 3">
            <a:extLst>
              <a:ext uri="{FF2B5EF4-FFF2-40B4-BE49-F238E27FC236}">
                <a16:creationId xmlns:a16="http://schemas.microsoft.com/office/drawing/2014/main" id="{3EED6141-9643-04A0-787B-BB8426A625B9}"/>
              </a:ext>
            </a:extLst>
          </p:cNvPr>
          <p:cNvSpPr txBox="1"/>
          <p:nvPr/>
        </p:nvSpPr>
        <p:spPr>
          <a:xfrm>
            <a:off x="5081286" y="4062714"/>
            <a:ext cx="4537276" cy="830997"/>
          </a:xfrm>
          <a:prstGeom prst="rect">
            <a:avLst/>
          </a:prstGeom>
          <a:noFill/>
        </p:spPr>
        <p:txBody>
          <a:bodyPr wrap="square" rtlCol="0">
            <a:spAutoFit/>
          </a:bodyPr>
          <a:lstStyle/>
          <a:p>
            <a:pPr algn="ctr"/>
            <a:r>
              <a:rPr lang="en-US" sz="2400" dirty="0"/>
              <a:t>We are delegates to the county convention!</a:t>
            </a:r>
          </a:p>
        </p:txBody>
      </p:sp>
    </p:spTree>
    <p:extLst>
      <p:ext uri="{BB962C8B-B14F-4D97-AF65-F5344CB8AC3E}">
        <p14:creationId xmlns:p14="http://schemas.microsoft.com/office/powerpoint/2010/main" val="389553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stick figure holding a wrench&#10;&#10;Description automatically generated">
            <a:extLst>
              <a:ext uri="{FF2B5EF4-FFF2-40B4-BE49-F238E27FC236}">
                <a16:creationId xmlns:a16="http://schemas.microsoft.com/office/drawing/2014/main" id="{DB8A1FEC-CCDE-8BE3-C0C9-BBC7F8677E91}"/>
              </a:ext>
            </a:extLst>
          </p:cNvPr>
          <p:cNvPicPr>
            <a:picLocks noChangeAspect="1"/>
          </p:cNvPicPr>
          <p:nvPr/>
        </p:nvPicPr>
        <p:blipFill>
          <a:blip r:embed="rId3">
            <a:extLst>
              <a:ext uri="{28A0092B-C50C-407E-A947-70E740481C1C}">
                <a14:useLocalDpi xmlns:a14="http://schemas.microsoft.com/office/drawing/2010/main" val="0"/>
              </a:ext>
            </a:extLst>
          </a:blip>
          <a:srcRect r="1" b="11018"/>
          <a:stretch/>
        </p:blipFill>
        <p:spPr>
          <a:xfrm>
            <a:off x="1" y="10"/>
            <a:ext cx="6936390" cy="6857990"/>
          </a:xfrm>
          <a:prstGeom prst="rect">
            <a:avLst/>
          </a:prstGeom>
        </p:spPr>
      </p:pic>
      <p:sp>
        <p:nvSpPr>
          <p:cNvPr id="4" name="TextBox 3">
            <a:extLst>
              <a:ext uri="{FF2B5EF4-FFF2-40B4-BE49-F238E27FC236}">
                <a16:creationId xmlns:a16="http://schemas.microsoft.com/office/drawing/2014/main" id="{31C3558F-5D1D-DF86-73B2-F99A82B3FF4C}"/>
              </a:ext>
            </a:extLst>
          </p:cNvPr>
          <p:cNvSpPr txBox="1"/>
          <p:nvPr/>
        </p:nvSpPr>
        <p:spPr>
          <a:xfrm>
            <a:off x="7360160" y="1557619"/>
            <a:ext cx="3822189" cy="3742762"/>
          </a:xfrm>
          <a:prstGeom prst="rect">
            <a:avLst/>
          </a:prstGeom>
        </p:spPr>
        <p:txBody>
          <a:bodyPr vert="horz" lIns="91440" tIns="45720" rIns="91440" bIns="45720" rtlCol="0">
            <a:normAutofit/>
          </a:bodyPr>
          <a:lstStyle/>
          <a:p>
            <a:pPr>
              <a:lnSpc>
                <a:spcPct val="90000"/>
              </a:lnSpc>
              <a:spcAft>
                <a:spcPts val="600"/>
              </a:spcAft>
            </a:pPr>
            <a:r>
              <a:rPr lang="en-US" sz="2400" dirty="0"/>
              <a:t>This module will show us the nuts and bolts of getting from “Point A” to “Point B” – from a community of precinct members to an organized precinct, with elected officers and delegates elected by you to be your representatives at the county convention.</a:t>
            </a:r>
          </a:p>
        </p:txBody>
      </p:sp>
      <p:pic>
        <p:nvPicPr>
          <p:cNvPr id="2" name="Picture 1" descr="A logo with an elephant and stars&#10;&#10;Description automatically generated">
            <a:extLst>
              <a:ext uri="{FF2B5EF4-FFF2-40B4-BE49-F238E27FC236}">
                <a16:creationId xmlns:a16="http://schemas.microsoft.com/office/drawing/2014/main" id="{21511D9B-D85F-6156-7706-43DDCA74E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20" y="6266767"/>
            <a:ext cx="877771" cy="465600"/>
          </a:xfrm>
          <a:prstGeom prst="rect">
            <a:avLst/>
          </a:prstGeom>
        </p:spPr>
      </p:pic>
    </p:spTree>
    <p:extLst>
      <p:ext uri="{BB962C8B-B14F-4D97-AF65-F5344CB8AC3E}">
        <p14:creationId xmlns:p14="http://schemas.microsoft.com/office/powerpoint/2010/main" val="3409421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2F03C7-8D81-427A-FFC2-74281F7FF392}"/>
              </a:ext>
            </a:extLst>
          </p:cNvPr>
          <p:cNvSpPr txBox="1"/>
          <p:nvPr/>
        </p:nvSpPr>
        <p:spPr>
          <a:xfrm>
            <a:off x="5798634" y="2022109"/>
            <a:ext cx="5512611" cy="1200329"/>
          </a:xfrm>
          <a:prstGeom prst="rect">
            <a:avLst/>
          </a:prstGeom>
          <a:noFill/>
        </p:spPr>
        <p:txBody>
          <a:bodyPr wrap="square" rtlCol="0">
            <a:spAutoFit/>
          </a:bodyPr>
          <a:lstStyle/>
          <a:p>
            <a:r>
              <a:rPr lang="en-US" sz="2400" dirty="0"/>
              <a:t>All 46 counties in South Carolina hold their reorganization meetings in March, and this is done every two years. </a:t>
            </a:r>
          </a:p>
        </p:txBody>
      </p:sp>
      <p:pic>
        <p:nvPicPr>
          <p:cNvPr id="4" name="Picture 3" descr="A black and white drawing of a bolt&#10;&#10;Description automatically generated">
            <a:extLst>
              <a:ext uri="{FF2B5EF4-FFF2-40B4-BE49-F238E27FC236}">
                <a16:creationId xmlns:a16="http://schemas.microsoft.com/office/drawing/2014/main" id="{026C82CC-57AA-F348-8FE4-FBB5DB497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407562" y="5183030"/>
            <a:ext cx="809167" cy="998199"/>
          </a:xfrm>
          <a:prstGeom prst="rect">
            <a:avLst/>
          </a:prstGeom>
        </p:spPr>
      </p:pic>
      <p:pic>
        <p:nvPicPr>
          <p:cNvPr id="5" name="Picture 4" descr="A cartoon of a person reading a book&#10;&#10;Description automatically generated">
            <a:extLst>
              <a:ext uri="{FF2B5EF4-FFF2-40B4-BE49-F238E27FC236}">
                <a16:creationId xmlns:a16="http://schemas.microsoft.com/office/drawing/2014/main" id="{73A3D2FF-8336-1503-ED0C-7A1D28A19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853" y="757317"/>
            <a:ext cx="5285615" cy="5063619"/>
          </a:xfrm>
          <a:prstGeom prst="rect">
            <a:avLst/>
          </a:prstGeom>
        </p:spPr>
      </p:pic>
      <p:sp>
        <p:nvSpPr>
          <p:cNvPr id="3" name="TextBox 2">
            <a:extLst>
              <a:ext uri="{FF2B5EF4-FFF2-40B4-BE49-F238E27FC236}">
                <a16:creationId xmlns:a16="http://schemas.microsoft.com/office/drawing/2014/main" id="{F64A07A9-9DB2-A9E5-3F01-9F90FB5089F3}"/>
              </a:ext>
            </a:extLst>
          </p:cNvPr>
          <p:cNvSpPr txBox="1"/>
          <p:nvPr/>
        </p:nvSpPr>
        <p:spPr>
          <a:xfrm rot="20540908" flipH="1">
            <a:off x="3311088" y="4067072"/>
            <a:ext cx="1521406" cy="830997"/>
          </a:xfrm>
          <a:prstGeom prst="rect">
            <a:avLst/>
          </a:prstGeom>
          <a:noFill/>
        </p:spPr>
        <p:txBody>
          <a:bodyPr wrap="square" rtlCol="0">
            <a:spAutoFit/>
          </a:bodyPr>
          <a:lstStyle/>
          <a:p>
            <a:pPr algn="ctr"/>
            <a:r>
              <a:rPr lang="en-US" sz="2400" dirty="0"/>
              <a:t>SC CODE OF LAW</a:t>
            </a:r>
          </a:p>
        </p:txBody>
      </p:sp>
      <p:pic>
        <p:nvPicPr>
          <p:cNvPr id="6" name="Picture 5" descr="A logo with an elephant and stars&#10;&#10;Description automatically generated">
            <a:extLst>
              <a:ext uri="{FF2B5EF4-FFF2-40B4-BE49-F238E27FC236}">
                <a16:creationId xmlns:a16="http://schemas.microsoft.com/office/drawing/2014/main" id="{4BD2777A-B9DD-754B-B827-1D421EC6D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068" y="6268297"/>
            <a:ext cx="724378" cy="384235"/>
          </a:xfrm>
          <a:prstGeom prst="rect">
            <a:avLst/>
          </a:prstGeom>
        </p:spPr>
      </p:pic>
    </p:spTree>
    <p:extLst>
      <p:ext uri="{BB962C8B-B14F-4D97-AF65-F5344CB8AC3E}">
        <p14:creationId xmlns:p14="http://schemas.microsoft.com/office/powerpoint/2010/main" val="1634680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9195FC-F259-91AE-2675-82DD60734623}"/>
              </a:ext>
            </a:extLst>
          </p:cNvPr>
          <p:cNvSpPr txBox="1"/>
          <p:nvPr/>
        </p:nvSpPr>
        <p:spPr>
          <a:xfrm>
            <a:off x="1050095" y="1707239"/>
            <a:ext cx="4028657" cy="1569660"/>
          </a:xfrm>
          <a:prstGeom prst="rect">
            <a:avLst/>
          </a:prstGeom>
          <a:noFill/>
        </p:spPr>
        <p:txBody>
          <a:bodyPr wrap="square" rtlCol="0">
            <a:spAutoFit/>
          </a:bodyPr>
          <a:lstStyle/>
          <a:p>
            <a:r>
              <a:rPr lang="en-US" sz="2400" dirty="0"/>
              <a:t>Some counties plan their reorganization in one fairly centralized location and all the precincts gather there.</a:t>
            </a:r>
          </a:p>
        </p:txBody>
      </p:sp>
      <p:pic>
        <p:nvPicPr>
          <p:cNvPr id="4" name="Picture 3" descr="A map with many states&#10;&#10;Description automatically generated">
            <a:extLst>
              <a:ext uri="{FF2B5EF4-FFF2-40B4-BE49-F238E27FC236}">
                <a16:creationId xmlns:a16="http://schemas.microsoft.com/office/drawing/2014/main" id="{8EC6E326-6844-9638-4E3B-72D2AA40F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000" y="369332"/>
            <a:ext cx="5671943" cy="5815134"/>
          </a:xfrm>
          <a:prstGeom prst="rect">
            <a:avLst/>
          </a:prstGeom>
        </p:spPr>
      </p:pic>
      <p:pic>
        <p:nvPicPr>
          <p:cNvPr id="13" name="Picture 12" descr="A red flag on a pole&#10;&#10;Description automatically generated">
            <a:extLst>
              <a:ext uri="{FF2B5EF4-FFF2-40B4-BE49-F238E27FC236}">
                <a16:creationId xmlns:a16="http://schemas.microsoft.com/office/drawing/2014/main" id="{15C93E19-CA04-5D1A-5BEC-BE6D3612B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160" y="2185639"/>
            <a:ext cx="922483" cy="1022311"/>
          </a:xfrm>
          <a:prstGeom prst="rect">
            <a:avLst/>
          </a:prstGeom>
        </p:spPr>
      </p:pic>
      <p:pic>
        <p:nvPicPr>
          <p:cNvPr id="15" name="Picture 14" descr="A black and white drawing of a bolt&#10;&#10;Description automatically generated">
            <a:extLst>
              <a:ext uri="{FF2B5EF4-FFF2-40B4-BE49-F238E27FC236}">
                <a16:creationId xmlns:a16="http://schemas.microsoft.com/office/drawing/2014/main" id="{59AD2804-80CC-885F-7EC5-E1A1CEAFC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176339">
            <a:off x="635608" y="5459594"/>
            <a:ext cx="922175" cy="1137607"/>
          </a:xfrm>
          <a:prstGeom prst="rect">
            <a:avLst/>
          </a:prstGeom>
        </p:spPr>
      </p:pic>
      <p:pic>
        <p:nvPicPr>
          <p:cNvPr id="3" name="Picture 2" descr="A logo with an elephant and stars&#10;&#10;Description automatically generated">
            <a:extLst>
              <a:ext uri="{FF2B5EF4-FFF2-40B4-BE49-F238E27FC236}">
                <a16:creationId xmlns:a16="http://schemas.microsoft.com/office/drawing/2014/main" id="{D4261B02-4399-F54D-968E-BA6DADBB7D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2187" y="6184466"/>
            <a:ext cx="777832" cy="412589"/>
          </a:xfrm>
          <a:prstGeom prst="rect">
            <a:avLst/>
          </a:prstGeom>
        </p:spPr>
      </p:pic>
    </p:spTree>
    <p:extLst>
      <p:ext uri="{BB962C8B-B14F-4D97-AF65-F5344CB8AC3E}">
        <p14:creationId xmlns:p14="http://schemas.microsoft.com/office/powerpoint/2010/main" val="89788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38CE71-FF51-986C-64DE-B2F4A61F798C}"/>
              </a:ext>
            </a:extLst>
          </p:cNvPr>
          <p:cNvSpPr txBox="1"/>
          <p:nvPr/>
        </p:nvSpPr>
        <p:spPr>
          <a:xfrm>
            <a:off x="7403852" y="1005398"/>
            <a:ext cx="3970392" cy="830997"/>
          </a:xfrm>
          <a:prstGeom prst="rect">
            <a:avLst/>
          </a:prstGeom>
          <a:noFill/>
        </p:spPr>
        <p:txBody>
          <a:bodyPr wrap="square" rtlCol="0">
            <a:spAutoFit/>
          </a:bodyPr>
          <a:lstStyle/>
          <a:p>
            <a:r>
              <a:rPr lang="en-US" sz="2400" dirty="0"/>
              <a:t>Some counties plan meetings in each precinct.</a:t>
            </a:r>
          </a:p>
        </p:txBody>
      </p:sp>
      <p:pic>
        <p:nvPicPr>
          <p:cNvPr id="4" name="Picture 3" descr="A map with many states&#10;&#10;Description automatically generated">
            <a:extLst>
              <a:ext uri="{FF2B5EF4-FFF2-40B4-BE49-F238E27FC236}">
                <a16:creationId xmlns:a16="http://schemas.microsoft.com/office/drawing/2014/main" id="{2A6C8BAA-1ECB-D897-89FE-9EAA56FEA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49" y="646158"/>
            <a:ext cx="5428635" cy="5565683"/>
          </a:xfrm>
          <a:prstGeom prst="rect">
            <a:avLst/>
          </a:prstGeom>
        </p:spPr>
      </p:pic>
      <p:pic>
        <p:nvPicPr>
          <p:cNvPr id="6" name="Picture 5" descr="A red flag on a pole&#10;&#10;Description automatically generated">
            <a:extLst>
              <a:ext uri="{FF2B5EF4-FFF2-40B4-BE49-F238E27FC236}">
                <a16:creationId xmlns:a16="http://schemas.microsoft.com/office/drawing/2014/main" id="{4F246076-1FB8-E1BF-B08E-3728D4C99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758" y="1467063"/>
            <a:ext cx="333267" cy="369332"/>
          </a:xfrm>
          <a:prstGeom prst="rect">
            <a:avLst/>
          </a:prstGeom>
        </p:spPr>
      </p:pic>
      <p:pic>
        <p:nvPicPr>
          <p:cNvPr id="8" name="Picture 7" descr="A red flag on a pole&#10;&#10;Description automatically generated">
            <a:extLst>
              <a:ext uri="{FF2B5EF4-FFF2-40B4-BE49-F238E27FC236}">
                <a16:creationId xmlns:a16="http://schemas.microsoft.com/office/drawing/2014/main" id="{958F85C5-ADBF-17D8-463E-5BB858670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795" y="1267106"/>
            <a:ext cx="365283" cy="404813"/>
          </a:xfrm>
          <a:prstGeom prst="rect">
            <a:avLst/>
          </a:prstGeom>
        </p:spPr>
      </p:pic>
      <p:pic>
        <p:nvPicPr>
          <p:cNvPr id="9" name="Picture 8" descr="A red flag on a pole&#10;&#10;Description automatically generated">
            <a:extLst>
              <a:ext uri="{FF2B5EF4-FFF2-40B4-BE49-F238E27FC236}">
                <a16:creationId xmlns:a16="http://schemas.microsoft.com/office/drawing/2014/main" id="{B33F8C10-D072-7B71-E750-1418115CC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105" y="1842416"/>
            <a:ext cx="365283" cy="404813"/>
          </a:xfrm>
          <a:prstGeom prst="rect">
            <a:avLst/>
          </a:prstGeom>
        </p:spPr>
      </p:pic>
      <p:pic>
        <p:nvPicPr>
          <p:cNvPr id="10" name="Picture 9" descr="A red flag on a pole&#10;&#10;Description automatically generated">
            <a:extLst>
              <a:ext uri="{FF2B5EF4-FFF2-40B4-BE49-F238E27FC236}">
                <a16:creationId xmlns:a16="http://schemas.microsoft.com/office/drawing/2014/main" id="{977D0A61-B243-C3F5-FAA2-A25EAF623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1941" y="2244058"/>
            <a:ext cx="365283" cy="404813"/>
          </a:xfrm>
          <a:prstGeom prst="rect">
            <a:avLst/>
          </a:prstGeom>
        </p:spPr>
      </p:pic>
      <p:pic>
        <p:nvPicPr>
          <p:cNvPr id="11" name="Picture 10" descr="A red flag on a pole&#10;&#10;Description automatically generated">
            <a:extLst>
              <a:ext uri="{FF2B5EF4-FFF2-40B4-BE49-F238E27FC236}">
                <a16:creationId xmlns:a16="http://schemas.microsoft.com/office/drawing/2014/main" id="{81EC9929-2267-018A-3D44-7A09FFBBD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183" y="2415313"/>
            <a:ext cx="365283" cy="404813"/>
          </a:xfrm>
          <a:prstGeom prst="rect">
            <a:avLst/>
          </a:prstGeom>
        </p:spPr>
      </p:pic>
      <p:pic>
        <p:nvPicPr>
          <p:cNvPr id="12" name="Picture 11" descr="A red flag on a pole&#10;&#10;Description automatically generated">
            <a:extLst>
              <a:ext uri="{FF2B5EF4-FFF2-40B4-BE49-F238E27FC236}">
                <a16:creationId xmlns:a16="http://schemas.microsoft.com/office/drawing/2014/main" id="{C2FA96D3-A2CE-7354-78B5-25978E121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162" y="2567995"/>
            <a:ext cx="365283" cy="404813"/>
          </a:xfrm>
          <a:prstGeom prst="rect">
            <a:avLst/>
          </a:prstGeom>
        </p:spPr>
      </p:pic>
      <p:pic>
        <p:nvPicPr>
          <p:cNvPr id="13" name="Picture 12" descr="A red flag on a pole&#10;&#10;Description automatically generated">
            <a:extLst>
              <a:ext uri="{FF2B5EF4-FFF2-40B4-BE49-F238E27FC236}">
                <a16:creationId xmlns:a16="http://schemas.microsoft.com/office/drawing/2014/main" id="{FD13EA7D-8C72-57FF-69B0-98B5B2F9B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697" y="2786451"/>
            <a:ext cx="365283" cy="404813"/>
          </a:xfrm>
          <a:prstGeom prst="rect">
            <a:avLst/>
          </a:prstGeom>
        </p:spPr>
      </p:pic>
      <p:pic>
        <p:nvPicPr>
          <p:cNvPr id="14" name="Picture 13" descr="A red flag on a pole&#10;&#10;Description automatically generated">
            <a:extLst>
              <a:ext uri="{FF2B5EF4-FFF2-40B4-BE49-F238E27FC236}">
                <a16:creationId xmlns:a16="http://schemas.microsoft.com/office/drawing/2014/main" id="{ABB3FCED-8BEA-5B24-F297-943C8A1A6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196" y="2347052"/>
            <a:ext cx="365283" cy="404813"/>
          </a:xfrm>
          <a:prstGeom prst="rect">
            <a:avLst/>
          </a:prstGeom>
        </p:spPr>
      </p:pic>
      <p:pic>
        <p:nvPicPr>
          <p:cNvPr id="15" name="Picture 14" descr="A red flag on a pole&#10;&#10;Description automatically generated">
            <a:extLst>
              <a:ext uri="{FF2B5EF4-FFF2-40B4-BE49-F238E27FC236}">
                <a16:creationId xmlns:a16="http://schemas.microsoft.com/office/drawing/2014/main" id="{35EC37D3-ECEC-C36A-4421-2A93297E3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341" y="2451363"/>
            <a:ext cx="365283" cy="404813"/>
          </a:xfrm>
          <a:prstGeom prst="rect">
            <a:avLst/>
          </a:prstGeom>
        </p:spPr>
      </p:pic>
      <p:pic>
        <p:nvPicPr>
          <p:cNvPr id="16" name="Picture 15" descr="A red flag on a pole&#10;&#10;Description automatically generated">
            <a:extLst>
              <a:ext uri="{FF2B5EF4-FFF2-40B4-BE49-F238E27FC236}">
                <a16:creationId xmlns:a16="http://schemas.microsoft.com/office/drawing/2014/main" id="{803DCB3E-6FCD-BEB0-0042-1F4E71108E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5064" y="3380621"/>
            <a:ext cx="365283" cy="404813"/>
          </a:xfrm>
          <a:prstGeom prst="rect">
            <a:avLst/>
          </a:prstGeom>
        </p:spPr>
      </p:pic>
      <p:pic>
        <p:nvPicPr>
          <p:cNvPr id="17" name="Picture 16" descr="A red flag on a pole&#10;&#10;Description automatically generated">
            <a:extLst>
              <a:ext uri="{FF2B5EF4-FFF2-40B4-BE49-F238E27FC236}">
                <a16:creationId xmlns:a16="http://schemas.microsoft.com/office/drawing/2014/main" id="{AB7573C4-3820-2F14-DE2A-58F9A0239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330" y="3990814"/>
            <a:ext cx="365283" cy="404813"/>
          </a:xfrm>
          <a:prstGeom prst="rect">
            <a:avLst/>
          </a:prstGeom>
        </p:spPr>
      </p:pic>
      <p:pic>
        <p:nvPicPr>
          <p:cNvPr id="18" name="Picture 17" descr="A red flag on a pole&#10;&#10;Description automatically generated">
            <a:extLst>
              <a:ext uri="{FF2B5EF4-FFF2-40B4-BE49-F238E27FC236}">
                <a16:creationId xmlns:a16="http://schemas.microsoft.com/office/drawing/2014/main" id="{32BFED63-5ED6-1DD4-72DE-8EE16BE58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879" y="3481811"/>
            <a:ext cx="365283" cy="404813"/>
          </a:xfrm>
          <a:prstGeom prst="rect">
            <a:avLst/>
          </a:prstGeom>
        </p:spPr>
      </p:pic>
      <p:pic>
        <p:nvPicPr>
          <p:cNvPr id="19" name="Picture 18" descr="A red flag on a pole&#10;&#10;Description automatically generated">
            <a:extLst>
              <a:ext uri="{FF2B5EF4-FFF2-40B4-BE49-F238E27FC236}">
                <a16:creationId xmlns:a16="http://schemas.microsoft.com/office/drawing/2014/main" id="{688C737C-FF1E-D442-C4D4-E42032AE6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582" y="2558123"/>
            <a:ext cx="365283" cy="404813"/>
          </a:xfrm>
          <a:prstGeom prst="rect">
            <a:avLst/>
          </a:prstGeom>
        </p:spPr>
      </p:pic>
      <p:pic>
        <p:nvPicPr>
          <p:cNvPr id="20" name="Picture 19" descr="A red flag on a pole&#10;&#10;Description automatically generated">
            <a:extLst>
              <a:ext uri="{FF2B5EF4-FFF2-40B4-BE49-F238E27FC236}">
                <a16:creationId xmlns:a16="http://schemas.microsoft.com/office/drawing/2014/main" id="{99626937-7601-4687-3940-44E12FDE6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105" y="2954271"/>
            <a:ext cx="365283" cy="404813"/>
          </a:xfrm>
          <a:prstGeom prst="rect">
            <a:avLst/>
          </a:prstGeom>
        </p:spPr>
      </p:pic>
      <p:pic>
        <p:nvPicPr>
          <p:cNvPr id="21" name="Picture 20" descr="A red flag on a pole&#10;&#10;Description automatically generated">
            <a:extLst>
              <a:ext uri="{FF2B5EF4-FFF2-40B4-BE49-F238E27FC236}">
                <a16:creationId xmlns:a16="http://schemas.microsoft.com/office/drawing/2014/main" id="{DC7CAA15-EDF4-0A79-E59A-4F79C21E3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769" y="3241389"/>
            <a:ext cx="365283" cy="404813"/>
          </a:xfrm>
          <a:prstGeom prst="rect">
            <a:avLst/>
          </a:prstGeom>
        </p:spPr>
      </p:pic>
      <p:pic>
        <p:nvPicPr>
          <p:cNvPr id="22" name="Picture 21" descr="A red flag on a pole&#10;&#10;Description automatically generated">
            <a:extLst>
              <a:ext uri="{FF2B5EF4-FFF2-40B4-BE49-F238E27FC236}">
                <a16:creationId xmlns:a16="http://schemas.microsoft.com/office/drawing/2014/main" id="{D333E992-9338-E630-94CD-95289A339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799" y="4296739"/>
            <a:ext cx="365283" cy="404813"/>
          </a:xfrm>
          <a:prstGeom prst="rect">
            <a:avLst/>
          </a:prstGeom>
        </p:spPr>
      </p:pic>
      <p:pic>
        <p:nvPicPr>
          <p:cNvPr id="23" name="Picture 22" descr="A red flag on a pole&#10;&#10;Description automatically generated">
            <a:extLst>
              <a:ext uri="{FF2B5EF4-FFF2-40B4-BE49-F238E27FC236}">
                <a16:creationId xmlns:a16="http://schemas.microsoft.com/office/drawing/2014/main" id="{2F8F1075-F5A2-F6B9-7EA4-EBDB0FC1C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5892" y="2781776"/>
            <a:ext cx="365283" cy="404813"/>
          </a:xfrm>
          <a:prstGeom prst="rect">
            <a:avLst/>
          </a:prstGeom>
        </p:spPr>
      </p:pic>
      <p:pic>
        <p:nvPicPr>
          <p:cNvPr id="24" name="Picture 23" descr="A red flag on a pole&#10;&#10;Description automatically generated">
            <a:extLst>
              <a:ext uri="{FF2B5EF4-FFF2-40B4-BE49-F238E27FC236}">
                <a16:creationId xmlns:a16="http://schemas.microsoft.com/office/drawing/2014/main" id="{7509ACA8-38DE-D878-3FA4-5C88C4E18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196" y="2840721"/>
            <a:ext cx="365283" cy="404813"/>
          </a:xfrm>
          <a:prstGeom prst="rect">
            <a:avLst/>
          </a:prstGeom>
        </p:spPr>
      </p:pic>
      <p:pic>
        <p:nvPicPr>
          <p:cNvPr id="25" name="Picture 24" descr="A red flag on a pole&#10;&#10;Description automatically generated">
            <a:extLst>
              <a:ext uri="{FF2B5EF4-FFF2-40B4-BE49-F238E27FC236}">
                <a16:creationId xmlns:a16="http://schemas.microsoft.com/office/drawing/2014/main" id="{54C6B64B-C381-FBC6-2219-2F7CE13CE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592" y="3090816"/>
            <a:ext cx="365283" cy="404813"/>
          </a:xfrm>
          <a:prstGeom prst="rect">
            <a:avLst/>
          </a:prstGeom>
        </p:spPr>
      </p:pic>
      <p:pic>
        <p:nvPicPr>
          <p:cNvPr id="26" name="Picture 25" descr="A red flag on a pole&#10;&#10;Description automatically generated">
            <a:extLst>
              <a:ext uri="{FF2B5EF4-FFF2-40B4-BE49-F238E27FC236}">
                <a16:creationId xmlns:a16="http://schemas.microsoft.com/office/drawing/2014/main" id="{BBA0AD30-8F92-7D1A-7B44-BD7C59FB9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835" y="2945752"/>
            <a:ext cx="365283" cy="404813"/>
          </a:xfrm>
          <a:prstGeom prst="rect">
            <a:avLst/>
          </a:prstGeom>
        </p:spPr>
      </p:pic>
      <p:pic>
        <p:nvPicPr>
          <p:cNvPr id="27" name="Picture 26" descr="A red flag on a pole&#10;&#10;Description automatically generated">
            <a:extLst>
              <a:ext uri="{FF2B5EF4-FFF2-40B4-BE49-F238E27FC236}">
                <a16:creationId xmlns:a16="http://schemas.microsoft.com/office/drawing/2014/main" id="{2466B82F-7AD6-2B4F-6C50-5D99C9689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3271" y="2581102"/>
            <a:ext cx="365283" cy="404813"/>
          </a:xfrm>
          <a:prstGeom prst="rect">
            <a:avLst/>
          </a:prstGeom>
        </p:spPr>
      </p:pic>
      <p:pic>
        <p:nvPicPr>
          <p:cNvPr id="28" name="Picture 27" descr="A red flag on a pole&#10;&#10;Description automatically generated">
            <a:extLst>
              <a:ext uri="{FF2B5EF4-FFF2-40B4-BE49-F238E27FC236}">
                <a16:creationId xmlns:a16="http://schemas.microsoft.com/office/drawing/2014/main" id="{534BC928-B645-6A2E-4AF5-AF6DE8A3E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614" y="3111527"/>
            <a:ext cx="365283" cy="404813"/>
          </a:xfrm>
          <a:prstGeom prst="rect">
            <a:avLst/>
          </a:prstGeom>
        </p:spPr>
      </p:pic>
      <p:pic>
        <p:nvPicPr>
          <p:cNvPr id="29" name="Picture 28" descr="A red flag on a pole&#10;&#10;Description automatically generated">
            <a:extLst>
              <a:ext uri="{FF2B5EF4-FFF2-40B4-BE49-F238E27FC236}">
                <a16:creationId xmlns:a16="http://schemas.microsoft.com/office/drawing/2014/main" id="{694389BD-E781-3E1F-6963-7AA49AEF6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266" y="3191264"/>
            <a:ext cx="365283" cy="404813"/>
          </a:xfrm>
          <a:prstGeom prst="rect">
            <a:avLst/>
          </a:prstGeom>
        </p:spPr>
      </p:pic>
      <p:pic>
        <p:nvPicPr>
          <p:cNvPr id="30" name="Picture 29" descr="A red flag on a pole&#10;&#10;Description automatically generated">
            <a:extLst>
              <a:ext uri="{FF2B5EF4-FFF2-40B4-BE49-F238E27FC236}">
                <a16:creationId xmlns:a16="http://schemas.microsoft.com/office/drawing/2014/main" id="{DFB28AD9-2C67-CCB0-1907-7AC0F5F4F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007" y="3333524"/>
            <a:ext cx="365283" cy="404813"/>
          </a:xfrm>
          <a:prstGeom prst="rect">
            <a:avLst/>
          </a:prstGeom>
        </p:spPr>
      </p:pic>
      <p:pic>
        <p:nvPicPr>
          <p:cNvPr id="31" name="Picture 30" descr="A red flag on a pole&#10;&#10;Description automatically generated">
            <a:extLst>
              <a:ext uri="{FF2B5EF4-FFF2-40B4-BE49-F238E27FC236}">
                <a16:creationId xmlns:a16="http://schemas.microsoft.com/office/drawing/2014/main" id="{C454CE94-FCC9-3B93-E7B8-AE6726106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652" y="3817382"/>
            <a:ext cx="365283" cy="404813"/>
          </a:xfrm>
          <a:prstGeom prst="rect">
            <a:avLst/>
          </a:prstGeom>
        </p:spPr>
      </p:pic>
      <p:pic>
        <p:nvPicPr>
          <p:cNvPr id="32" name="Picture 31" descr="A red flag on a pole&#10;&#10;Description automatically generated">
            <a:extLst>
              <a:ext uri="{FF2B5EF4-FFF2-40B4-BE49-F238E27FC236}">
                <a16:creationId xmlns:a16="http://schemas.microsoft.com/office/drawing/2014/main" id="{9AE1B303-DAB9-7969-7187-F6B71785C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510" y="4955787"/>
            <a:ext cx="365283" cy="404813"/>
          </a:xfrm>
          <a:prstGeom prst="rect">
            <a:avLst/>
          </a:prstGeom>
        </p:spPr>
      </p:pic>
      <p:pic>
        <p:nvPicPr>
          <p:cNvPr id="33" name="Picture 32" descr="A red flag on a pole&#10;&#10;Description automatically generated">
            <a:extLst>
              <a:ext uri="{FF2B5EF4-FFF2-40B4-BE49-F238E27FC236}">
                <a16:creationId xmlns:a16="http://schemas.microsoft.com/office/drawing/2014/main" id="{34EB7E90-37B0-F479-066B-3BC078855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64" y="4707931"/>
            <a:ext cx="365283" cy="404813"/>
          </a:xfrm>
          <a:prstGeom prst="rect">
            <a:avLst/>
          </a:prstGeom>
        </p:spPr>
      </p:pic>
      <p:pic>
        <p:nvPicPr>
          <p:cNvPr id="34" name="Picture 33" descr="A red flag on a pole&#10;&#10;Description automatically generated">
            <a:extLst>
              <a:ext uri="{FF2B5EF4-FFF2-40B4-BE49-F238E27FC236}">
                <a16:creationId xmlns:a16="http://schemas.microsoft.com/office/drawing/2014/main" id="{DA97E1EF-1119-20E9-B776-46A10C261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686" y="4868766"/>
            <a:ext cx="365283" cy="404813"/>
          </a:xfrm>
          <a:prstGeom prst="rect">
            <a:avLst/>
          </a:prstGeom>
        </p:spPr>
      </p:pic>
      <p:pic>
        <p:nvPicPr>
          <p:cNvPr id="35" name="Picture 34" descr="A red flag on a pole&#10;&#10;Description automatically generated">
            <a:extLst>
              <a:ext uri="{FF2B5EF4-FFF2-40B4-BE49-F238E27FC236}">
                <a16:creationId xmlns:a16="http://schemas.microsoft.com/office/drawing/2014/main" id="{3410FAA0-4729-873B-89F0-8EB70356F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783" y="3024913"/>
            <a:ext cx="365283" cy="404813"/>
          </a:xfrm>
          <a:prstGeom prst="rect">
            <a:avLst/>
          </a:prstGeom>
        </p:spPr>
      </p:pic>
      <p:pic>
        <p:nvPicPr>
          <p:cNvPr id="36" name="Picture 35" descr="A red flag on a pole&#10;&#10;Description automatically generated">
            <a:extLst>
              <a:ext uri="{FF2B5EF4-FFF2-40B4-BE49-F238E27FC236}">
                <a16:creationId xmlns:a16="http://schemas.microsoft.com/office/drawing/2014/main" id="{8149686D-A8DC-A50A-14E8-879D63E1A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193" y="4158298"/>
            <a:ext cx="365283" cy="404813"/>
          </a:xfrm>
          <a:prstGeom prst="rect">
            <a:avLst/>
          </a:prstGeom>
        </p:spPr>
      </p:pic>
      <p:pic>
        <p:nvPicPr>
          <p:cNvPr id="37" name="Picture 36" descr="A red flag on a pole&#10;&#10;Description automatically generated">
            <a:extLst>
              <a:ext uri="{FF2B5EF4-FFF2-40B4-BE49-F238E27FC236}">
                <a16:creationId xmlns:a16="http://schemas.microsoft.com/office/drawing/2014/main" id="{2F4227FC-8DD6-45A5-C945-D8B8BA300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1308" y="4486605"/>
            <a:ext cx="365283" cy="404813"/>
          </a:xfrm>
          <a:prstGeom prst="rect">
            <a:avLst/>
          </a:prstGeom>
        </p:spPr>
      </p:pic>
      <p:pic>
        <p:nvPicPr>
          <p:cNvPr id="38" name="Picture 37" descr="A red flag on a pole&#10;&#10;Description automatically generated">
            <a:extLst>
              <a:ext uri="{FF2B5EF4-FFF2-40B4-BE49-F238E27FC236}">
                <a16:creationId xmlns:a16="http://schemas.microsoft.com/office/drawing/2014/main" id="{54944B4D-EC8A-3FAD-D5A7-4E28D8D41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587" y="3990814"/>
            <a:ext cx="365283" cy="404813"/>
          </a:xfrm>
          <a:prstGeom prst="rect">
            <a:avLst/>
          </a:prstGeom>
        </p:spPr>
      </p:pic>
      <p:pic>
        <p:nvPicPr>
          <p:cNvPr id="39" name="Picture 38" descr="A red flag on a pole&#10;&#10;Description automatically generated">
            <a:extLst>
              <a:ext uri="{FF2B5EF4-FFF2-40B4-BE49-F238E27FC236}">
                <a16:creationId xmlns:a16="http://schemas.microsoft.com/office/drawing/2014/main" id="{872FF318-9C22-8863-E95E-D0B955CA7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935" y="3650145"/>
            <a:ext cx="365283" cy="404813"/>
          </a:xfrm>
          <a:prstGeom prst="rect">
            <a:avLst/>
          </a:prstGeom>
        </p:spPr>
      </p:pic>
      <p:pic>
        <p:nvPicPr>
          <p:cNvPr id="40" name="Picture 39" descr="A red flag on a pole&#10;&#10;Description automatically generated">
            <a:extLst>
              <a:ext uri="{FF2B5EF4-FFF2-40B4-BE49-F238E27FC236}">
                <a16:creationId xmlns:a16="http://schemas.microsoft.com/office/drawing/2014/main" id="{873B7407-0B68-0AAD-415C-ECE62AB16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239" y="4373809"/>
            <a:ext cx="365283" cy="404813"/>
          </a:xfrm>
          <a:prstGeom prst="rect">
            <a:avLst/>
          </a:prstGeom>
        </p:spPr>
      </p:pic>
      <p:pic>
        <p:nvPicPr>
          <p:cNvPr id="41" name="Picture 40" descr="A red flag on a pole&#10;&#10;Description automatically generated">
            <a:extLst>
              <a:ext uri="{FF2B5EF4-FFF2-40B4-BE49-F238E27FC236}">
                <a16:creationId xmlns:a16="http://schemas.microsoft.com/office/drawing/2014/main" id="{16579EFD-94EB-D7AC-38F9-4C9E339D9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794" y="4020445"/>
            <a:ext cx="365283" cy="404813"/>
          </a:xfrm>
          <a:prstGeom prst="rect">
            <a:avLst/>
          </a:prstGeom>
        </p:spPr>
      </p:pic>
      <p:pic>
        <p:nvPicPr>
          <p:cNvPr id="42" name="Picture 41" descr="A red flag on a pole&#10;&#10;Description automatically generated">
            <a:extLst>
              <a:ext uri="{FF2B5EF4-FFF2-40B4-BE49-F238E27FC236}">
                <a16:creationId xmlns:a16="http://schemas.microsoft.com/office/drawing/2014/main" id="{02A31750-D2CC-4B8D-DD0B-8427856CC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880" y="3604191"/>
            <a:ext cx="365283" cy="404813"/>
          </a:xfrm>
          <a:prstGeom prst="rect">
            <a:avLst/>
          </a:prstGeom>
        </p:spPr>
      </p:pic>
      <p:pic>
        <p:nvPicPr>
          <p:cNvPr id="43" name="Picture 42" descr="A red flag on a pole&#10;&#10;Description automatically generated">
            <a:extLst>
              <a:ext uri="{FF2B5EF4-FFF2-40B4-BE49-F238E27FC236}">
                <a16:creationId xmlns:a16="http://schemas.microsoft.com/office/drawing/2014/main" id="{C13FC2AC-FE62-6600-83FE-BA17D8DC0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464" y="3381477"/>
            <a:ext cx="365283" cy="404813"/>
          </a:xfrm>
          <a:prstGeom prst="rect">
            <a:avLst/>
          </a:prstGeom>
        </p:spPr>
      </p:pic>
      <p:pic>
        <p:nvPicPr>
          <p:cNvPr id="44" name="Picture 43" descr="A red flag on a pole&#10;&#10;Description automatically generated">
            <a:extLst>
              <a:ext uri="{FF2B5EF4-FFF2-40B4-BE49-F238E27FC236}">
                <a16:creationId xmlns:a16="http://schemas.microsoft.com/office/drawing/2014/main" id="{5AB50629-258F-FD46-3C33-27E9C0A44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013" y="3621998"/>
            <a:ext cx="365283" cy="404813"/>
          </a:xfrm>
          <a:prstGeom prst="rect">
            <a:avLst/>
          </a:prstGeom>
        </p:spPr>
      </p:pic>
      <p:pic>
        <p:nvPicPr>
          <p:cNvPr id="45" name="Picture 44" descr="A red flag on a pole&#10;&#10;Description automatically generated">
            <a:extLst>
              <a:ext uri="{FF2B5EF4-FFF2-40B4-BE49-F238E27FC236}">
                <a16:creationId xmlns:a16="http://schemas.microsoft.com/office/drawing/2014/main" id="{8CEAA1D3-41AD-9AE4-8537-C0207A6B7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614" y="3882149"/>
            <a:ext cx="365283" cy="404813"/>
          </a:xfrm>
          <a:prstGeom prst="rect">
            <a:avLst/>
          </a:prstGeom>
        </p:spPr>
      </p:pic>
      <p:pic>
        <p:nvPicPr>
          <p:cNvPr id="46" name="Picture 45" descr="A red flag on a pole&#10;&#10;Description automatically generated">
            <a:extLst>
              <a:ext uri="{FF2B5EF4-FFF2-40B4-BE49-F238E27FC236}">
                <a16:creationId xmlns:a16="http://schemas.microsoft.com/office/drawing/2014/main" id="{ED97C679-F64C-99AB-98F1-DBEB66CCEE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148" y="3234977"/>
            <a:ext cx="365283" cy="404813"/>
          </a:xfrm>
          <a:prstGeom prst="rect">
            <a:avLst/>
          </a:prstGeom>
        </p:spPr>
      </p:pic>
      <p:pic>
        <p:nvPicPr>
          <p:cNvPr id="47" name="Picture 46" descr="A red flag on a pole&#10;&#10;Description automatically generated">
            <a:extLst>
              <a:ext uri="{FF2B5EF4-FFF2-40B4-BE49-F238E27FC236}">
                <a16:creationId xmlns:a16="http://schemas.microsoft.com/office/drawing/2014/main" id="{73891CEE-CE7D-DFB3-5FE7-01773A086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219" y="3268794"/>
            <a:ext cx="365283" cy="404813"/>
          </a:xfrm>
          <a:prstGeom prst="rect">
            <a:avLst/>
          </a:prstGeom>
        </p:spPr>
      </p:pic>
      <p:pic>
        <p:nvPicPr>
          <p:cNvPr id="48" name="Picture 47" descr="A red flag on a pole&#10;&#10;Description automatically generated">
            <a:extLst>
              <a:ext uri="{FF2B5EF4-FFF2-40B4-BE49-F238E27FC236}">
                <a16:creationId xmlns:a16="http://schemas.microsoft.com/office/drawing/2014/main" id="{A935BC0B-4387-FD91-7EBB-5D2F1D0D62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177" y="3245534"/>
            <a:ext cx="365283" cy="404813"/>
          </a:xfrm>
          <a:prstGeom prst="rect">
            <a:avLst/>
          </a:prstGeom>
        </p:spPr>
      </p:pic>
      <p:pic>
        <p:nvPicPr>
          <p:cNvPr id="49" name="Picture 48" descr="A red flag on a pole&#10;&#10;Description automatically generated">
            <a:extLst>
              <a:ext uri="{FF2B5EF4-FFF2-40B4-BE49-F238E27FC236}">
                <a16:creationId xmlns:a16="http://schemas.microsoft.com/office/drawing/2014/main" id="{2F11F448-8EBB-D7AC-13C9-B577326C6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0520" y="3471200"/>
            <a:ext cx="365283" cy="404813"/>
          </a:xfrm>
          <a:prstGeom prst="rect">
            <a:avLst/>
          </a:prstGeom>
        </p:spPr>
      </p:pic>
      <p:pic>
        <p:nvPicPr>
          <p:cNvPr id="50" name="Picture 49" descr="A red flag on a pole&#10;&#10;Description automatically generated">
            <a:extLst>
              <a:ext uri="{FF2B5EF4-FFF2-40B4-BE49-F238E27FC236}">
                <a16:creationId xmlns:a16="http://schemas.microsoft.com/office/drawing/2014/main" id="{46EF1831-F5AB-9A6E-7CBF-D16502084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925" y="3730269"/>
            <a:ext cx="365283" cy="404813"/>
          </a:xfrm>
          <a:prstGeom prst="rect">
            <a:avLst/>
          </a:prstGeom>
        </p:spPr>
      </p:pic>
      <p:pic>
        <p:nvPicPr>
          <p:cNvPr id="51" name="Picture 50" descr="A red flag on a pole&#10;&#10;Description automatically generated">
            <a:extLst>
              <a:ext uri="{FF2B5EF4-FFF2-40B4-BE49-F238E27FC236}">
                <a16:creationId xmlns:a16="http://schemas.microsoft.com/office/drawing/2014/main" id="{81C4CFAE-513D-D465-18FE-AB7F70FF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6017" y="3850325"/>
            <a:ext cx="365283" cy="404813"/>
          </a:xfrm>
          <a:prstGeom prst="rect">
            <a:avLst/>
          </a:prstGeom>
        </p:spPr>
      </p:pic>
      <p:pic>
        <p:nvPicPr>
          <p:cNvPr id="52" name="Picture 51" descr="A red flag on a pole&#10;&#10;Description automatically generated">
            <a:extLst>
              <a:ext uri="{FF2B5EF4-FFF2-40B4-BE49-F238E27FC236}">
                <a16:creationId xmlns:a16="http://schemas.microsoft.com/office/drawing/2014/main" id="{6905E048-9738-1C75-AAF7-C2BDFC6B6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746" y="3593724"/>
            <a:ext cx="365283" cy="404813"/>
          </a:xfrm>
          <a:prstGeom prst="rect">
            <a:avLst/>
          </a:prstGeom>
        </p:spPr>
      </p:pic>
      <p:pic>
        <p:nvPicPr>
          <p:cNvPr id="55" name="Picture 54" descr="A red flag on a pole&#10;&#10;Description automatically generated">
            <a:extLst>
              <a:ext uri="{FF2B5EF4-FFF2-40B4-BE49-F238E27FC236}">
                <a16:creationId xmlns:a16="http://schemas.microsoft.com/office/drawing/2014/main" id="{E3A1F954-FE95-F206-EED9-D559F63A9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552" y="3494012"/>
            <a:ext cx="333267" cy="369332"/>
          </a:xfrm>
          <a:prstGeom prst="rect">
            <a:avLst/>
          </a:prstGeom>
        </p:spPr>
      </p:pic>
      <p:pic>
        <p:nvPicPr>
          <p:cNvPr id="56" name="Picture 55" descr="A red flag on a pole&#10;&#10;Description automatically generated">
            <a:extLst>
              <a:ext uri="{FF2B5EF4-FFF2-40B4-BE49-F238E27FC236}">
                <a16:creationId xmlns:a16="http://schemas.microsoft.com/office/drawing/2014/main" id="{CA9DE92F-8937-E76C-30D8-14AB07B16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496" y="5245503"/>
            <a:ext cx="333267" cy="369332"/>
          </a:xfrm>
          <a:prstGeom prst="rect">
            <a:avLst/>
          </a:prstGeom>
        </p:spPr>
      </p:pic>
      <p:pic>
        <p:nvPicPr>
          <p:cNvPr id="58" name="Picture 57" descr="A black and white drawing of a nut&#10;&#10;Description automatically generated">
            <a:extLst>
              <a:ext uri="{FF2B5EF4-FFF2-40B4-BE49-F238E27FC236}">
                <a16:creationId xmlns:a16="http://schemas.microsoft.com/office/drawing/2014/main" id="{EC0041D6-6A2E-B3D6-D0F8-A80F41B69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2096" y="5373380"/>
            <a:ext cx="899509" cy="838461"/>
          </a:xfrm>
          <a:prstGeom prst="rect">
            <a:avLst/>
          </a:prstGeom>
        </p:spPr>
      </p:pic>
      <p:pic>
        <p:nvPicPr>
          <p:cNvPr id="3" name="Picture 2" descr="A logo with an elephant and stars&#10;&#10;Description automatically generated">
            <a:extLst>
              <a:ext uri="{FF2B5EF4-FFF2-40B4-BE49-F238E27FC236}">
                <a16:creationId xmlns:a16="http://schemas.microsoft.com/office/drawing/2014/main" id="{F66952A8-5D13-9879-D567-3F8312E1A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193" y="6184928"/>
            <a:ext cx="773599" cy="410344"/>
          </a:xfrm>
          <a:prstGeom prst="rect">
            <a:avLst/>
          </a:prstGeom>
        </p:spPr>
      </p:pic>
    </p:spTree>
    <p:extLst>
      <p:ext uri="{BB962C8B-B14F-4D97-AF65-F5344CB8AC3E}">
        <p14:creationId xmlns:p14="http://schemas.microsoft.com/office/powerpoint/2010/main" val="879935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4545C-E64B-A83F-9E81-CC977D327343}"/>
              </a:ext>
            </a:extLst>
          </p:cNvPr>
          <p:cNvSpPr txBox="1"/>
          <p:nvPr/>
        </p:nvSpPr>
        <p:spPr>
          <a:xfrm>
            <a:off x="820429" y="309831"/>
            <a:ext cx="2756148" cy="4154984"/>
          </a:xfrm>
          <a:prstGeom prst="rect">
            <a:avLst/>
          </a:prstGeom>
          <a:noFill/>
        </p:spPr>
        <p:txBody>
          <a:bodyPr wrap="square" rtlCol="0">
            <a:spAutoFit/>
          </a:bodyPr>
          <a:lstStyle/>
          <a:p>
            <a:r>
              <a:rPr lang="en-US" sz="2400" dirty="0"/>
              <a:t>Whether in one location or many, it’s vitally important to have as many like-minded people as possible to attend. It should be announced on social media or news and radio. </a:t>
            </a:r>
          </a:p>
        </p:txBody>
      </p:sp>
      <p:pic>
        <p:nvPicPr>
          <p:cNvPr id="5" name="Picture 4" descr="Stick figures standing in a doorway&#10;&#10;Description automatically generated">
            <a:extLst>
              <a:ext uri="{FF2B5EF4-FFF2-40B4-BE49-F238E27FC236}">
                <a16:creationId xmlns:a16="http://schemas.microsoft.com/office/drawing/2014/main" id="{692BEB8E-8DD2-0A79-398A-8080BAD27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083" y="1083826"/>
            <a:ext cx="6863030" cy="5464344"/>
          </a:xfrm>
          <a:prstGeom prst="rect">
            <a:avLst/>
          </a:prstGeom>
          <a:solidFill>
            <a:schemeClr val="bg1">
              <a:alpha val="0"/>
            </a:schemeClr>
          </a:solidFill>
        </p:spPr>
      </p:pic>
      <p:grpSp>
        <p:nvGrpSpPr>
          <p:cNvPr id="10" name="Group 9">
            <a:extLst>
              <a:ext uri="{FF2B5EF4-FFF2-40B4-BE49-F238E27FC236}">
                <a16:creationId xmlns:a16="http://schemas.microsoft.com/office/drawing/2014/main" id="{0751DDC2-7FA0-61C0-9AAA-C489758CE05A}"/>
              </a:ext>
            </a:extLst>
          </p:cNvPr>
          <p:cNvGrpSpPr/>
          <p:nvPr/>
        </p:nvGrpSpPr>
        <p:grpSpPr>
          <a:xfrm>
            <a:off x="9594069" y="1083826"/>
            <a:ext cx="1523776" cy="5003464"/>
            <a:chOff x="9594069" y="1083826"/>
            <a:chExt cx="1523776" cy="5003464"/>
          </a:xfrm>
        </p:grpSpPr>
        <p:sp>
          <p:nvSpPr>
            <p:cNvPr id="6" name="Oval 5">
              <a:extLst>
                <a:ext uri="{FF2B5EF4-FFF2-40B4-BE49-F238E27FC236}">
                  <a16:creationId xmlns:a16="http://schemas.microsoft.com/office/drawing/2014/main" id="{CCB601D2-454A-CEDC-0DF2-A1F295B1C3F1}"/>
                </a:ext>
              </a:extLst>
            </p:cNvPr>
            <p:cNvSpPr/>
            <p:nvPr/>
          </p:nvSpPr>
          <p:spPr>
            <a:xfrm>
              <a:off x="10134846" y="1083826"/>
              <a:ext cx="761888" cy="1208689"/>
            </a:xfrm>
            <a:prstGeom prst="ellipse">
              <a:avLst/>
            </a:prstGeom>
            <a:solidFill>
              <a:srgbClr val="FF05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6602674-15BC-5935-4112-BFC9F2549981}"/>
                </a:ext>
              </a:extLst>
            </p:cNvPr>
            <p:cNvSpPr/>
            <p:nvPr/>
          </p:nvSpPr>
          <p:spPr>
            <a:xfrm>
              <a:off x="9594069" y="1453158"/>
              <a:ext cx="761888" cy="1208689"/>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8E1A435-FEF8-46EF-9EC5-F1041A71E571}"/>
                </a:ext>
              </a:extLst>
            </p:cNvPr>
            <p:cNvSpPr/>
            <p:nvPr/>
          </p:nvSpPr>
          <p:spPr>
            <a:xfrm>
              <a:off x="10355957" y="1708768"/>
              <a:ext cx="761888" cy="120868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E6AACAC-5422-2680-6AD4-0CFBA8A846F0}"/>
                </a:ext>
              </a:extLst>
            </p:cNvPr>
            <p:cNvCxnSpPr/>
            <p:nvPr/>
          </p:nvCxnSpPr>
          <p:spPr>
            <a:xfrm>
              <a:off x="10014857" y="2661847"/>
              <a:ext cx="555172" cy="33797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1C7A49B-3184-5EE3-7C45-F37DB3C53614}"/>
                </a:ext>
              </a:extLst>
            </p:cNvPr>
            <p:cNvCxnSpPr>
              <a:cxnSpLocks/>
              <a:stCxn id="9" idx="3"/>
            </p:cNvCxnSpPr>
            <p:nvPr/>
          </p:nvCxnSpPr>
          <p:spPr>
            <a:xfrm>
              <a:off x="10467533" y="2740449"/>
              <a:ext cx="102496" cy="3339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44E3333-D5B5-0938-C981-9B393A8AC45A}"/>
                </a:ext>
              </a:extLst>
            </p:cNvPr>
            <p:cNvCxnSpPr>
              <a:endCxn id="9" idx="4"/>
            </p:cNvCxnSpPr>
            <p:nvPr/>
          </p:nvCxnSpPr>
          <p:spPr>
            <a:xfrm flipV="1">
              <a:off x="10570029" y="2917457"/>
              <a:ext cx="166872" cy="3124114"/>
            </a:xfrm>
            <a:prstGeom prst="line">
              <a:avLst/>
            </a:prstGeom>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C30082F-B9DF-FC9E-D8F2-6BCC303AEB1B}"/>
                </a:ext>
              </a:extLst>
            </p:cNvPr>
            <p:cNvSpPr/>
            <p:nvPr/>
          </p:nvSpPr>
          <p:spPr>
            <a:xfrm>
              <a:off x="10355957" y="6041571"/>
              <a:ext cx="42078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logo with an elephant and stars&#10;&#10;Description automatically generated">
            <a:extLst>
              <a:ext uri="{FF2B5EF4-FFF2-40B4-BE49-F238E27FC236}">
                <a16:creationId xmlns:a16="http://schemas.microsoft.com/office/drawing/2014/main" id="{FF834FE7-F3C6-D86F-55AA-A3CF1003E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05" y="6190770"/>
            <a:ext cx="866212" cy="459469"/>
          </a:xfrm>
          <a:prstGeom prst="rect">
            <a:avLst/>
          </a:prstGeom>
        </p:spPr>
      </p:pic>
      <p:pic>
        <p:nvPicPr>
          <p:cNvPr id="4" name="Picture 3" descr="A black and white drawing of a nut&#10;&#10;Description automatically generated">
            <a:extLst>
              <a:ext uri="{FF2B5EF4-FFF2-40B4-BE49-F238E27FC236}">
                <a16:creationId xmlns:a16="http://schemas.microsoft.com/office/drawing/2014/main" id="{8197CCE3-A384-A96C-772D-0E80ADCD2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09761">
            <a:off x="900411" y="5415206"/>
            <a:ext cx="1392987" cy="1298448"/>
          </a:xfrm>
          <a:prstGeom prst="rect">
            <a:avLst/>
          </a:prstGeom>
        </p:spPr>
      </p:pic>
    </p:spTree>
    <p:extLst>
      <p:ext uri="{BB962C8B-B14F-4D97-AF65-F5344CB8AC3E}">
        <p14:creationId xmlns:p14="http://schemas.microsoft.com/office/powerpoint/2010/main" val="4600594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26123</TotalTime>
  <Words>2207</Words>
  <Application>Microsoft Office PowerPoint</Application>
  <PresentationFormat>Widescreen</PresentationFormat>
  <Paragraphs>120</Paragraphs>
  <Slides>30</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Aptos Display</vt:lpstr>
      <vt:lpstr>Arial</vt:lpstr>
      <vt:lpstr>Brush Script MT</vt:lpstr>
      <vt:lpstr>Source Sans Pro</vt:lpstr>
      <vt:lpstr>Office Theme</vt:lpstr>
      <vt:lpstr>   Module 2 Precinct Reorganization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 Bruce</dc:creator>
  <cp:lastModifiedBy>Tim Bruce</cp:lastModifiedBy>
  <cp:revision>7</cp:revision>
  <dcterms:created xsi:type="dcterms:W3CDTF">2024-08-17T17:07:32Z</dcterms:created>
  <dcterms:modified xsi:type="dcterms:W3CDTF">2024-09-13T22:14:33Z</dcterms:modified>
</cp:coreProperties>
</file>